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8288000" cy="10287000"/>
  <p:notesSz cx="6858000" cy="9144000"/>
  <p:embeddedFontLst>
    <p:embeddedFont>
      <p:font typeface="Canva Sans Bold" charset="1" panose="020B0803030501040103"/>
      <p:regular r:id="rId47"/>
    </p:embeddedFont>
    <p:embeddedFont>
      <p:font typeface="Canva Sans" charset="1" panose="020B0503030501040103"/>
      <p:regular r:id="rId48"/>
    </p:embeddedFont>
    <p:embeddedFont>
      <p:font typeface="Cooper Hewitt Bold" charset="1" panose="00000000000000000000"/>
      <p:regular r:id="rId49"/>
    </p:embeddedFont>
    <p:embeddedFont>
      <p:font typeface="Times New Roman" charset="1" panose="02030502070405020303"/>
      <p:regular r:id="rId50"/>
    </p:embeddedFont>
    <p:embeddedFont>
      <p:font typeface="Times New Roman Bold" charset="1" panose="02030802070405020303"/>
      <p:regular r:id="rId51"/>
    </p:embeddedFont>
    <p:embeddedFont>
      <p:font typeface="Cooper Hewitt" charset="1" panose="0000000000000000000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https://roanokeculturalendowment.org/culturecheck/" TargetMode="External" Type="http://schemas.openxmlformats.org/officeDocument/2006/relationships/hyperlink"/><Relationship Id="rId4" Target="../media/image1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jpe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http://www.roanokearts.org/plan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http://www.itshereroanoke.org" TargetMode="External" Type="http://schemas.openxmlformats.org/officeDocument/2006/relationships/hyperlink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44771" y="1878812"/>
            <a:ext cx="3198458" cy="2535399"/>
            <a:chOff x="0" y="0"/>
            <a:chExt cx="4264610" cy="338053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45647" y="2975350"/>
              <a:ext cx="284905" cy="400268"/>
              <a:chOff x="0" y="0"/>
              <a:chExt cx="337401" cy="47401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236" y="2969897"/>
              <a:ext cx="404249" cy="410635"/>
              <a:chOff x="0" y="0"/>
              <a:chExt cx="478726" cy="48628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1617583" y="2975342"/>
              <a:ext cx="337057" cy="400268"/>
              <a:chOff x="0" y="0"/>
              <a:chExt cx="399161" cy="47401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216992" y="2975350"/>
              <a:ext cx="303726" cy="400268"/>
              <a:chOff x="0" y="0"/>
              <a:chExt cx="359689" cy="47401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799195" y="2969897"/>
              <a:ext cx="404249" cy="410635"/>
              <a:chOff x="0" y="0"/>
              <a:chExt cx="478726" cy="4862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485140" y="2975342"/>
              <a:ext cx="289232" cy="400268"/>
              <a:chOff x="0" y="0"/>
              <a:chExt cx="342519" cy="47401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4264610" cy="2945726"/>
              <a:chOff x="0" y="0"/>
              <a:chExt cx="5050307" cy="34884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4044751" y="2975342"/>
              <a:ext cx="219860" cy="400268"/>
              <a:chOff x="0" y="0"/>
              <a:chExt cx="260375" cy="4740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27" id="27"/>
          <p:cNvSpPr/>
          <p:nvPr/>
        </p:nvSpPr>
        <p:spPr>
          <a:xfrm flipH="false" flipV="false" rot="0">
            <a:off x="-700353" y="-3353103"/>
            <a:ext cx="23899427" cy="15534627"/>
          </a:xfrm>
          <a:custGeom>
            <a:avLst/>
            <a:gdLst/>
            <a:ahLst/>
            <a:cxnLst/>
            <a:rect r="r" b="b" t="t" l="l"/>
            <a:pathLst>
              <a:path h="15534627" w="23899427">
                <a:moveTo>
                  <a:pt x="0" y="0"/>
                </a:moveTo>
                <a:lnTo>
                  <a:pt x="23899426" y="0"/>
                </a:lnTo>
                <a:lnTo>
                  <a:pt x="23899426" y="15534628"/>
                </a:lnTo>
                <a:lnTo>
                  <a:pt x="0" y="15534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0" y="0"/>
            <a:ext cx="6809563" cy="10996877"/>
          </a:xfrm>
          <a:custGeom>
            <a:avLst/>
            <a:gdLst/>
            <a:ahLst/>
            <a:cxnLst/>
            <a:rect r="r" b="b" t="t" l="l"/>
            <a:pathLst>
              <a:path h="10996877" w="6809563">
                <a:moveTo>
                  <a:pt x="0" y="0"/>
                </a:moveTo>
                <a:lnTo>
                  <a:pt x="6809563" y="0"/>
                </a:lnTo>
                <a:lnTo>
                  <a:pt x="6809563" y="10996877"/>
                </a:lnTo>
                <a:lnTo>
                  <a:pt x="0" y="10996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642" t="-47663" r="-255008" b="-34526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197844"/>
            <a:ext cx="18932458" cy="14199344"/>
          </a:xfrm>
          <a:custGeom>
            <a:avLst/>
            <a:gdLst/>
            <a:ahLst/>
            <a:cxnLst/>
            <a:rect r="r" b="b" t="t" l="l"/>
            <a:pathLst>
              <a:path h="14199344" w="18932458">
                <a:moveTo>
                  <a:pt x="0" y="0"/>
                </a:moveTo>
                <a:lnTo>
                  <a:pt x="18932458" y="0"/>
                </a:lnTo>
                <a:lnTo>
                  <a:pt x="18932458" y="14199344"/>
                </a:lnTo>
                <a:lnTo>
                  <a:pt x="0" y="14199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5097" y="0"/>
            <a:ext cx="18523097" cy="10419242"/>
          </a:xfrm>
          <a:custGeom>
            <a:avLst/>
            <a:gdLst/>
            <a:ahLst/>
            <a:cxnLst/>
            <a:rect r="r" b="b" t="t" l="l"/>
            <a:pathLst>
              <a:path h="10419242" w="18523097">
                <a:moveTo>
                  <a:pt x="0" y="0"/>
                </a:moveTo>
                <a:lnTo>
                  <a:pt x="18523097" y="0"/>
                </a:lnTo>
                <a:lnTo>
                  <a:pt x="18523097" y="10419242"/>
                </a:lnTo>
                <a:lnTo>
                  <a:pt x="0" y="10419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01206" y="481597"/>
            <a:ext cx="3198458" cy="2535399"/>
            <a:chOff x="0" y="0"/>
            <a:chExt cx="4264610" cy="338053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45647" y="2975350"/>
              <a:ext cx="284905" cy="400268"/>
              <a:chOff x="0" y="0"/>
              <a:chExt cx="337401" cy="47401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236" y="2969897"/>
              <a:ext cx="404249" cy="410635"/>
              <a:chOff x="0" y="0"/>
              <a:chExt cx="478726" cy="48628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1617583" y="2975342"/>
              <a:ext cx="337057" cy="400268"/>
              <a:chOff x="0" y="0"/>
              <a:chExt cx="399161" cy="47401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216992" y="2975350"/>
              <a:ext cx="303726" cy="400268"/>
              <a:chOff x="0" y="0"/>
              <a:chExt cx="359689" cy="47401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799195" y="2969897"/>
              <a:ext cx="404249" cy="410635"/>
              <a:chOff x="0" y="0"/>
              <a:chExt cx="478726" cy="4862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485140" y="2975342"/>
              <a:ext cx="289232" cy="400268"/>
              <a:chOff x="0" y="0"/>
              <a:chExt cx="342519" cy="47401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4264610" cy="2945726"/>
              <a:chOff x="0" y="0"/>
              <a:chExt cx="5050307" cy="34884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4044751" y="2975342"/>
              <a:ext cx="219860" cy="400268"/>
              <a:chOff x="0" y="0"/>
              <a:chExt cx="260375" cy="4740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27" id="27"/>
          <p:cNvSpPr/>
          <p:nvPr/>
        </p:nvSpPr>
        <p:spPr>
          <a:xfrm flipH="false" flipV="false" rot="0">
            <a:off x="14356641" y="4315523"/>
            <a:ext cx="3443023" cy="3443023"/>
          </a:xfrm>
          <a:custGeom>
            <a:avLst/>
            <a:gdLst/>
            <a:ahLst/>
            <a:cxnLst/>
            <a:rect r="r" b="b" t="t" l="l"/>
            <a:pathLst>
              <a:path h="3443023" w="3443023">
                <a:moveTo>
                  <a:pt x="0" y="0"/>
                </a:moveTo>
                <a:lnTo>
                  <a:pt x="3443023" y="0"/>
                </a:lnTo>
                <a:lnTo>
                  <a:pt x="3443023" y="3443022"/>
                </a:lnTo>
                <a:lnTo>
                  <a:pt x="0" y="3443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6002197" y="9172575"/>
            <a:ext cx="11976199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u="sng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roanokeculturalendowment.org/culturecheck/"/>
              </a:rPr>
              <a:t>roanokeculturalendowment.org/culturecheck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397970" y="1077900"/>
            <a:ext cx="13340028" cy="6680645"/>
          </a:xfrm>
          <a:custGeom>
            <a:avLst/>
            <a:gdLst/>
            <a:ahLst/>
            <a:cxnLst/>
            <a:rect r="r" b="b" t="t" l="l"/>
            <a:pathLst>
              <a:path h="6680645" w="13340028">
                <a:moveTo>
                  <a:pt x="0" y="0"/>
                </a:moveTo>
                <a:lnTo>
                  <a:pt x="13340028" y="0"/>
                </a:lnTo>
                <a:lnTo>
                  <a:pt x="13340028" y="6680645"/>
                </a:lnTo>
                <a:lnTo>
                  <a:pt x="0" y="6680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187" t="-103192" r="-62678" b="-80879"/>
            </a:stretch>
          </a:blipFill>
          <a:ln w="38100" cap="sq">
            <a:solidFill>
              <a:srgbClr val="F9A619"/>
            </a:solidFill>
            <a:prstDash val="solid"/>
            <a:miter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2216" y="4181165"/>
            <a:ext cx="16868715" cy="5387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Roanoke’s arts and culture organizations have been </a:t>
            </a:r>
            <a:r>
              <a:rPr lang="en-US" b="true" sz="50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resilient</a:t>
            </a:r>
            <a:r>
              <a:rPr lang="en-US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post-pandemic and have </a:t>
            </a:r>
            <a:r>
              <a:rPr lang="en-US" b="true" sz="50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resourcefully</a:t>
            </a:r>
            <a:r>
              <a:rPr lang="en-US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sought to adapt their engagement methods to maintain audiences and donors. </a:t>
            </a:r>
          </a:p>
          <a:p>
            <a:pPr algn="ctr">
              <a:lnSpc>
                <a:spcPts val="5200"/>
              </a:lnSpc>
              <a:spcBef>
                <a:spcPct val="0"/>
              </a:spcBef>
            </a:pPr>
          </a:p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However, this research suggests that Roanoke's arts and culture organizations face </a:t>
            </a:r>
            <a:r>
              <a:rPr lang="en-US" b="true" sz="50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significant funding challenges</a:t>
            </a:r>
            <a:r>
              <a:rPr lang="en-US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including heavy reliance on grants, rising operational costs, and economic uncertainties.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135453" y="525288"/>
            <a:ext cx="5110283" cy="2806151"/>
          </a:xfrm>
          <a:custGeom>
            <a:avLst/>
            <a:gdLst/>
            <a:ahLst/>
            <a:cxnLst/>
            <a:rect r="r" b="b" t="t" l="l"/>
            <a:pathLst>
              <a:path h="2806151" w="5110283">
                <a:moveTo>
                  <a:pt x="0" y="0"/>
                </a:moveTo>
                <a:lnTo>
                  <a:pt x="5110283" y="0"/>
                </a:lnTo>
                <a:lnTo>
                  <a:pt x="5110283" y="2806151"/>
                </a:lnTo>
                <a:lnTo>
                  <a:pt x="0" y="2806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277" t="-87414" r="-61286" b="-6893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30132" y="525288"/>
            <a:ext cx="2813214" cy="2813214"/>
          </a:xfrm>
          <a:custGeom>
            <a:avLst/>
            <a:gdLst/>
            <a:ahLst/>
            <a:cxnLst/>
            <a:rect r="r" b="b" t="t" l="l"/>
            <a:pathLst>
              <a:path h="2813214" w="2813214">
                <a:moveTo>
                  <a:pt x="0" y="0"/>
                </a:moveTo>
                <a:lnTo>
                  <a:pt x="2813213" y="0"/>
                </a:lnTo>
                <a:lnTo>
                  <a:pt x="2813213" y="2813214"/>
                </a:lnTo>
                <a:lnTo>
                  <a:pt x="0" y="2813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7115" y="-267672"/>
            <a:ext cx="14893771" cy="11505438"/>
          </a:xfrm>
          <a:custGeom>
            <a:avLst/>
            <a:gdLst/>
            <a:ahLst/>
            <a:cxnLst/>
            <a:rect r="r" b="b" t="t" l="l"/>
            <a:pathLst>
              <a:path h="11505438" w="14893771">
                <a:moveTo>
                  <a:pt x="0" y="0"/>
                </a:moveTo>
                <a:lnTo>
                  <a:pt x="14893770" y="0"/>
                </a:lnTo>
                <a:lnTo>
                  <a:pt x="14893770" y="11505438"/>
                </a:lnTo>
                <a:lnTo>
                  <a:pt x="0" y="11505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05802" y="3648075"/>
            <a:ext cx="6916103" cy="6719888"/>
            <a:chOff x="0" y="0"/>
            <a:chExt cx="9221470" cy="8959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3180" y="44450"/>
              <a:ext cx="9142730" cy="8884920"/>
            </a:xfrm>
            <a:custGeom>
              <a:avLst/>
              <a:gdLst/>
              <a:ahLst/>
              <a:cxnLst/>
              <a:rect r="r" b="b" t="t" l="l"/>
              <a:pathLst>
                <a:path h="8884920" w="9142730">
                  <a:moveTo>
                    <a:pt x="7943850" y="991870"/>
                  </a:moveTo>
                  <a:cubicBezTo>
                    <a:pt x="7745731" y="875030"/>
                    <a:pt x="7663181" y="836930"/>
                    <a:pt x="7585710" y="820420"/>
                  </a:cubicBezTo>
                  <a:cubicBezTo>
                    <a:pt x="7509510" y="802640"/>
                    <a:pt x="7442200" y="812800"/>
                    <a:pt x="7346950" y="802640"/>
                  </a:cubicBezTo>
                  <a:cubicBezTo>
                    <a:pt x="7207250" y="787400"/>
                    <a:pt x="7016750" y="749300"/>
                    <a:pt x="6832600" y="727710"/>
                  </a:cubicBezTo>
                  <a:cubicBezTo>
                    <a:pt x="6620510" y="702310"/>
                    <a:pt x="6362700" y="693420"/>
                    <a:pt x="6146800" y="665480"/>
                  </a:cubicBezTo>
                  <a:cubicBezTo>
                    <a:pt x="5952490" y="638810"/>
                    <a:pt x="5750560" y="588010"/>
                    <a:pt x="5598160" y="568960"/>
                  </a:cubicBezTo>
                  <a:cubicBezTo>
                    <a:pt x="5487670" y="554990"/>
                    <a:pt x="5419090" y="558800"/>
                    <a:pt x="5313680" y="544830"/>
                  </a:cubicBezTo>
                  <a:cubicBezTo>
                    <a:pt x="5181600" y="527050"/>
                    <a:pt x="4996180" y="476250"/>
                    <a:pt x="4865370" y="462280"/>
                  </a:cubicBezTo>
                  <a:cubicBezTo>
                    <a:pt x="4765040" y="450850"/>
                    <a:pt x="4711700" y="453390"/>
                    <a:pt x="4594860" y="452120"/>
                  </a:cubicBezTo>
                  <a:cubicBezTo>
                    <a:pt x="4377690" y="449580"/>
                    <a:pt x="3914140" y="444500"/>
                    <a:pt x="3665220" y="459740"/>
                  </a:cubicBezTo>
                  <a:cubicBezTo>
                    <a:pt x="3496311" y="471170"/>
                    <a:pt x="3357880" y="491490"/>
                    <a:pt x="3242311" y="511810"/>
                  </a:cubicBezTo>
                  <a:cubicBezTo>
                    <a:pt x="3159760" y="525780"/>
                    <a:pt x="3122930" y="533400"/>
                    <a:pt x="3034030" y="557530"/>
                  </a:cubicBezTo>
                  <a:cubicBezTo>
                    <a:pt x="2865120" y="601980"/>
                    <a:pt x="2512060" y="693420"/>
                    <a:pt x="2315210" y="787400"/>
                  </a:cubicBezTo>
                  <a:cubicBezTo>
                    <a:pt x="2164080" y="858520"/>
                    <a:pt x="2062480" y="939800"/>
                    <a:pt x="1939290" y="1033780"/>
                  </a:cubicBezTo>
                  <a:cubicBezTo>
                    <a:pt x="1808480" y="1134110"/>
                    <a:pt x="1657350" y="1280160"/>
                    <a:pt x="1555750" y="1375410"/>
                  </a:cubicBezTo>
                  <a:cubicBezTo>
                    <a:pt x="1487170" y="1441450"/>
                    <a:pt x="1449070" y="1469390"/>
                    <a:pt x="1386840" y="1546860"/>
                  </a:cubicBezTo>
                  <a:cubicBezTo>
                    <a:pt x="1285240" y="1672590"/>
                    <a:pt x="1135380" y="1916430"/>
                    <a:pt x="1036320" y="2089150"/>
                  </a:cubicBezTo>
                  <a:cubicBezTo>
                    <a:pt x="952500" y="2236470"/>
                    <a:pt x="890270" y="2364740"/>
                    <a:pt x="825500" y="2512060"/>
                  </a:cubicBezTo>
                  <a:cubicBezTo>
                    <a:pt x="756920" y="2664460"/>
                    <a:pt x="692150" y="2811780"/>
                    <a:pt x="640080" y="2990850"/>
                  </a:cubicBezTo>
                  <a:cubicBezTo>
                    <a:pt x="577850" y="3205480"/>
                    <a:pt x="520700" y="3491230"/>
                    <a:pt x="491490" y="3714750"/>
                  </a:cubicBezTo>
                  <a:cubicBezTo>
                    <a:pt x="467360" y="3902710"/>
                    <a:pt x="468630" y="4056380"/>
                    <a:pt x="463550" y="4241800"/>
                  </a:cubicBezTo>
                  <a:cubicBezTo>
                    <a:pt x="458470" y="4448810"/>
                    <a:pt x="457200" y="4729480"/>
                    <a:pt x="463550" y="4898390"/>
                  </a:cubicBezTo>
                  <a:cubicBezTo>
                    <a:pt x="466090" y="5005070"/>
                    <a:pt x="467360" y="5049520"/>
                    <a:pt x="480060" y="5160010"/>
                  </a:cubicBezTo>
                  <a:cubicBezTo>
                    <a:pt x="501650" y="5349240"/>
                    <a:pt x="571500" y="5754370"/>
                    <a:pt x="607060" y="5930900"/>
                  </a:cubicBezTo>
                  <a:cubicBezTo>
                    <a:pt x="626110" y="6023610"/>
                    <a:pt x="636270" y="6074410"/>
                    <a:pt x="659130" y="6142990"/>
                  </a:cubicBezTo>
                  <a:cubicBezTo>
                    <a:pt x="680720" y="6209030"/>
                    <a:pt x="715010" y="6268720"/>
                    <a:pt x="739140" y="6334760"/>
                  </a:cubicBezTo>
                  <a:cubicBezTo>
                    <a:pt x="762000" y="6402070"/>
                    <a:pt x="772160" y="6474460"/>
                    <a:pt x="797560" y="6545580"/>
                  </a:cubicBezTo>
                  <a:cubicBezTo>
                    <a:pt x="824230" y="6623050"/>
                    <a:pt x="863600" y="6705600"/>
                    <a:pt x="896620" y="6783070"/>
                  </a:cubicBezTo>
                  <a:cubicBezTo>
                    <a:pt x="928370" y="6858000"/>
                    <a:pt x="953770" y="6920230"/>
                    <a:pt x="994410" y="7001510"/>
                  </a:cubicBezTo>
                  <a:cubicBezTo>
                    <a:pt x="1047750" y="7110730"/>
                    <a:pt x="1129030" y="7279640"/>
                    <a:pt x="1192530" y="7374890"/>
                  </a:cubicBezTo>
                  <a:cubicBezTo>
                    <a:pt x="1238250" y="7442200"/>
                    <a:pt x="1266190" y="7476490"/>
                    <a:pt x="1325880" y="7534910"/>
                  </a:cubicBezTo>
                  <a:cubicBezTo>
                    <a:pt x="1416050" y="7622540"/>
                    <a:pt x="1591310" y="7754620"/>
                    <a:pt x="1700530" y="7832090"/>
                  </a:cubicBezTo>
                  <a:cubicBezTo>
                    <a:pt x="1779270" y="7887970"/>
                    <a:pt x="1838960" y="7926070"/>
                    <a:pt x="1911350" y="7964170"/>
                  </a:cubicBezTo>
                  <a:cubicBezTo>
                    <a:pt x="1982470" y="8002270"/>
                    <a:pt x="2056130" y="8032750"/>
                    <a:pt x="2129790" y="8060690"/>
                  </a:cubicBezTo>
                  <a:cubicBezTo>
                    <a:pt x="2202180" y="8089900"/>
                    <a:pt x="2264410" y="8108950"/>
                    <a:pt x="2349500" y="8136890"/>
                  </a:cubicBezTo>
                  <a:cubicBezTo>
                    <a:pt x="2468880" y="8176260"/>
                    <a:pt x="2620010" y="8238490"/>
                    <a:pt x="2781300" y="8271510"/>
                  </a:cubicBezTo>
                  <a:cubicBezTo>
                    <a:pt x="2975610" y="8310880"/>
                    <a:pt x="3281680" y="8313420"/>
                    <a:pt x="3441700" y="8337550"/>
                  </a:cubicBezTo>
                  <a:cubicBezTo>
                    <a:pt x="3533140" y="8352790"/>
                    <a:pt x="3571240" y="8371840"/>
                    <a:pt x="3656330" y="8383270"/>
                  </a:cubicBezTo>
                  <a:cubicBezTo>
                    <a:pt x="3780790" y="8399780"/>
                    <a:pt x="3924300" y="8403590"/>
                    <a:pt x="4114800" y="8408670"/>
                  </a:cubicBezTo>
                  <a:cubicBezTo>
                    <a:pt x="4429760" y="8417560"/>
                    <a:pt x="5058411" y="8425180"/>
                    <a:pt x="5370830" y="8404860"/>
                  </a:cubicBezTo>
                  <a:cubicBezTo>
                    <a:pt x="5556250" y="8392160"/>
                    <a:pt x="5657850" y="8370570"/>
                    <a:pt x="5815330" y="8347710"/>
                  </a:cubicBezTo>
                  <a:cubicBezTo>
                    <a:pt x="5991861" y="8321040"/>
                    <a:pt x="6196330" y="8289290"/>
                    <a:pt x="6380480" y="8251190"/>
                  </a:cubicBezTo>
                  <a:cubicBezTo>
                    <a:pt x="6558281" y="8213090"/>
                    <a:pt x="6717031" y="8157210"/>
                    <a:pt x="6898640" y="8120380"/>
                  </a:cubicBezTo>
                  <a:cubicBezTo>
                    <a:pt x="7094220" y="8081010"/>
                    <a:pt x="7324090" y="8065770"/>
                    <a:pt x="7513321" y="8023860"/>
                  </a:cubicBezTo>
                  <a:cubicBezTo>
                    <a:pt x="7680960" y="7985760"/>
                    <a:pt x="7863840" y="7934960"/>
                    <a:pt x="7979410" y="7885430"/>
                  </a:cubicBezTo>
                  <a:cubicBezTo>
                    <a:pt x="8053071" y="7853680"/>
                    <a:pt x="8103871" y="7833360"/>
                    <a:pt x="8153400" y="7785100"/>
                  </a:cubicBezTo>
                  <a:cubicBezTo>
                    <a:pt x="8210550" y="7727950"/>
                    <a:pt x="8248650" y="7631430"/>
                    <a:pt x="8290560" y="7552690"/>
                  </a:cubicBezTo>
                  <a:cubicBezTo>
                    <a:pt x="8333740" y="7475220"/>
                    <a:pt x="8369300" y="7420610"/>
                    <a:pt x="8408671" y="7317740"/>
                  </a:cubicBezTo>
                  <a:cubicBezTo>
                    <a:pt x="8473440" y="7141210"/>
                    <a:pt x="8561071" y="6785610"/>
                    <a:pt x="8599171" y="6572250"/>
                  </a:cubicBezTo>
                  <a:cubicBezTo>
                    <a:pt x="8628381" y="6413500"/>
                    <a:pt x="8633460" y="6310630"/>
                    <a:pt x="8644890" y="6154420"/>
                  </a:cubicBezTo>
                  <a:cubicBezTo>
                    <a:pt x="8660131" y="5953760"/>
                    <a:pt x="8666481" y="5739130"/>
                    <a:pt x="8671560" y="5466080"/>
                  </a:cubicBezTo>
                  <a:cubicBezTo>
                    <a:pt x="8679181" y="5066030"/>
                    <a:pt x="8672831" y="4250690"/>
                    <a:pt x="8672831" y="3982720"/>
                  </a:cubicBezTo>
                  <a:cubicBezTo>
                    <a:pt x="8672831" y="3884930"/>
                    <a:pt x="8677910" y="3870960"/>
                    <a:pt x="8671560" y="3780790"/>
                  </a:cubicBezTo>
                  <a:cubicBezTo>
                    <a:pt x="8657590" y="3592830"/>
                    <a:pt x="8604250" y="3218180"/>
                    <a:pt x="8549640" y="2921000"/>
                  </a:cubicBezTo>
                  <a:cubicBezTo>
                    <a:pt x="8489950" y="2592070"/>
                    <a:pt x="8402321" y="2188210"/>
                    <a:pt x="8321040" y="1893570"/>
                  </a:cubicBezTo>
                  <a:cubicBezTo>
                    <a:pt x="8257540" y="1663700"/>
                    <a:pt x="8187690" y="1432560"/>
                    <a:pt x="8121650" y="1289050"/>
                  </a:cubicBezTo>
                  <a:cubicBezTo>
                    <a:pt x="8083550" y="1203960"/>
                    <a:pt x="8047990" y="1134110"/>
                    <a:pt x="8004810" y="1096010"/>
                  </a:cubicBezTo>
                  <a:cubicBezTo>
                    <a:pt x="7976871" y="1069340"/>
                    <a:pt x="7940040" y="1069340"/>
                    <a:pt x="7914640" y="1051560"/>
                  </a:cubicBezTo>
                  <a:cubicBezTo>
                    <a:pt x="7894321" y="1036320"/>
                    <a:pt x="7876540" y="1018540"/>
                    <a:pt x="7862571" y="998220"/>
                  </a:cubicBezTo>
                  <a:cubicBezTo>
                    <a:pt x="7848600" y="977900"/>
                    <a:pt x="7835900" y="955040"/>
                    <a:pt x="7829550" y="930910"/>
                  </a:cubicBezTo>
                  <a:cubicBezTo>
                    <a:pt x="7821931" y="906780"/>
                    <a:pt x="7818121" y="881380"/>
                    <a:pt x="7819390" y="855980"/>
                  </a:cubicBezTo>
                  <a:cubicBezTo>
                    <a:pt x="7820660" y="831850"/>
                    <a:pt x="7825740" y="806450"/>
                    <a:pt x="7834631" y="782320"/>
                  </a:cubicBezTo>
                  <a:cubicBezTo>
                    <a:pt x="7842250" y="759460"/>
                    <a:pt x="7856221" y="736600"/>
                    <a:pt x="7871460" y="717550"/>
                  </a:cubicBezTo>
                  <a:cubicBezTo>
                    <a:pt x="7886700" y="698500"/>
                    <a:pt x="7907021" y="680720"/>
                    <a:pt x="7927340" y="668020"/>
                  </a:cubicBezTo>
                  <a:cubicBezTo>
                    <a:pt x="7948931" y="654050"/>
                    <a:pt x="7973060" y="643890"/>
                    <a:pt x="7997190" y="637540"/>
                  </a:cubicBezTo>
                  <a:cubicBezTo>
                    <a:pt x="8021321" y="632460"/>
                    <a:pt x="8046721" y="629920"/>
                    <a:pt x="8072121" y="632460"/>
                  </a:cubicBezTo>
                  <a:cubicBezTo>
                    <a:pt x="8096250" y="635000"/>
                    <a:pt x="8121650" y="641350"/>
                    <a:pt x="8144510" y="651510"/>
                  </a:cubicBezTo>
                  <a:cubicBezTo>
                    <a:pt x="8167371" y="660400"/>
                    <a:pt x="8188960" y="675640"/>
                    <a:pt x="8208010" y="692150"/>
                  </a:cubicBezTo>
                  <a:cubicBezTo>
                    <a:pt x="8225790" y="708660"/>
                    <a:pt x="8242300" y="728980"/>
                    <a:pt x="8255000" y="750570"/>
                  </a:cubicBezTo>
                  <a:cubicBezTo>
                    <a:pt x="8266431" y="772160"/>
                    <a:pt x="8275321" y="796290"/>
                    <a:pt x="8280400" y="821690"/>
                  </a:cubicBezTo>
                  <a:cubicBezTo>
                    <a:pt x="8284210" y="845820"/>
                    <a:pt x="8285481" y="872490"/>
                    <a:pt x="8281671" y="896620"/>
                  </a:cubicBezTo>
                  <a:cubicBezTo>
                    <a:pt x="8277860" y="920750"/>
                    <a:pt x="8270240" y="946150"/>
                    <a:pt x="8258810" y="967740"/>
                  </a:cubicBezTo>
                  <a:cubicBezTo>
                    <a:pt x="8248650" y="990600"/>
                    <a:pt x="8232140" y="1010920"/>
                    <a:pt x="8215631" y="1028700"/>
                  </a:cubicBezTo>
                  <a:cubicBezTo>
                    <a:pt x="8197850" y="1046480"/>
                    <a:pt x="8176260" y="1061720"/>
                    <a:pt x="8153400" y="1071880"/>
                  </a:cubicBezTo>
                  <a:cubicBezTo>
                    <a:pt x="8131810" y="1083310"/>
                    <a:pt x="8106410" y="1090930"/>
                    <a:pt x="8082281" y="1094740"/>
                  </a:cubicBezTo>
                  <a:cubicBezTo>
                    <a:pt x="8056881" y="1097280"/>
                    <a:pt x="8031481" y="1096010"/>
                    <a:pt x="8006081" y="1092200"/>
                  </a:cubicBezTo>
                  <a:cubicBezTo>
                    <a:pt x="7981950" y="1087120"/>
                    <a:pt x="7957821" y="1078230"/>
                    <a:pt x="7936231" y="1065530"/>
                  </a:cubicBezTo>
                  <a:cubicBezTo>
                    <a:pt x="7914640" y="1052830"/>
                    <a:pt x="7894321" y="1036320"/>
                    <a:pt x="7877810" y="1018540"/>
                  </a:cubicBezTo>
                  <a:cubicBezTo>
                    <a:pt x="7861300" y="999490"/>
                    <a:pt x="7847331" y="977900"/>
                    <a:pt x="7838440" y="955040"/>
                  </a:cubicBezTo>
                  <a:cubicBezTo>
                    <a:pt x="7828281" y="932180"/>
                    <a:pt x="7821931" y="905510"/>
                    <a:pt x="7820660" y="881380"/>
                  </a:cubicBezTo>
                  <a:cubicBezTo>
                    <a:pt x="7818121" y="857250"/>
                    <a:pt x="7820660" y="830580"/>
                    <a:pt x="7827010" y="806450"/>
                  </a:cubicBezTo>
                  <a:cubicBezTo>
                    <a:pt x="7832090" y="782320"/>
                    <a:pt x="7843521" y="758190"/>
                    <a:pt x="7856221" y="737870"/>
                  </a:cubicBezTo>
                  <a:cubicBezTo>
                    <a:pt x="7870190" y="717550"/>
                    <a:pt x="7887971" y="697230"/>
                    <a:pt x="7907021" y="681990"/>
                  </a:cubicBezTo>
                  <a:cubicBezTo>
                    <a:pt x="7926071" y="666750"/>
                    <a:pt x="7948931" y="654050"/>
                    <a:pt x="7973060" y="645160"/>
                  </a:cubicBezTo>
                  <a:cubicBezTo>
                    <a:pt x="7995921" y="637540"/>
                    <a:pt x="8021321" y="632460"/>
                    <a:pt x="8046721" y="631190"/>
                  </a:cubicBezTo>
                  <a:cubicBezTo>
                    <a:pt x="8070850" y="631190"/>
                    <a:pt x="8091171" y="631190"/>
                    <a:pt x="8120381" y="642620"/>
                  </a:cubicBezTo>
                  <a:cubicBezTo>
                    <a:pt x="8176260" y="662940"/>
                    <a:pt x="8282940" y="728980"/>
                    <a:pt x="8341360" y="786130"/>
                  </a:cubicBezTo>
                  <a:cubicBezTo>
                    <a:pt x="8395971" y="838200"/>
                    <a:pt x="8423910" y="882650"/>
                    <a:pt x="8468360" y="966470"/>
                  </a:cubicBezTo>
                  <a:cubicBezTo>
                    <a:pt x="8547100" y="1117600"/>
                    <a:pt x="8662671" y="1483360"/>
                    <a:pt x="8721090" y="1652270"/>
                  </a:cubicBezTo>
                  <a:cubicBezTo>
                    <a:pt x="8752840" y="1748790"/>
                    <a:pt x="8766810" y="1785620"/>
                    <a:pt x="8792210" y="1883410"/>
                  </a:cubicBezTo>
                  <a:cubicBezTo>
                    <a:pt x="8835390" y="2044700"/>
                    <a:pt x="8892540" y="2301240"/>
                    <a:pt x="8939531" y="2536190"/>
                  </a:cubicBezTo>
                  <a:cubicBezTo>
                    <a:pt x="8992871" y="2809240"/>
                    <a:pt x="9056371" y="3185160"/>
                    <a:pt x="9088121" y="3423920"/>
                  </a:cubicBezTo>
                  <a:cubicBezTo>
                    <a:pt x="9108440" y="3583940"/>
                    <a:pt x="9117331" y="3646170"/>
                    <a:pt x="9126221" y="3829050"/>
                  </a:cubicBezTo>
                  <a:cubicBezTo>
                    <a:pt x="9142731" y="4202430"/>
                    <a:pt x="9132571" y="5090160"/>
                    <a:pt x="9123681" y="5544820"/>
                  </a:cubicBezTo>
                  <a:cubicBezTo>
                    <a:pt x="9117331" y="5847080"/>
                    <a:pt x="9107171" y="6125210"/>
                    <a:pt x="9094471" y="6295390"/>
                  </a:cubicBezTo>
                  <a:cubicBezTo>
                    <a:pt x="9088121" y="6384290"/>
                    <a:pt x="9081771" y="6427470"/>
                    <a:pt x="9072881" y="6496050"/>
                  </a:cubicBezTo>
                  <a:cubicBezTo>
                    <a:pt x="9062721" y="6569710"/>
                    <a:pt x="9053831" y="6634480"/>
                    <a:pt x="9036050" y="6723380"/>
                  </a:cubicBezTo>
                  <a:cubicBezTo>
                    <a:pt x="9010650" y="6854190"/>
                    <a:pt x="8971281" y="7045960"/>
                    <a:pt x="8925560" y="7199630"/>
                  </a:cubicBezTo>
                  <a:cubicBezTo>
                    <a:pt x="8881110" y="7350760"/>
                    <a:pt x="8817610" y="7519670"/>
                    <a:pt x="8766810" y="7640320"/>
                  </a:cubicBezTo>
                  <a:cubicBezTo>
                    <a:pt x="8729981" y="7726680"/>
                    <a:pt x="8700771" y="7787640"/>
                    <a:pt x="8658860" y="7857490"/>
                  </a:cubicBezTo>
                  <a:cubicBezTo>
                    <a:pt x="8618221" y="7924800"/>
                    <a:pt x="8573771" y="7992110"/>
                    <a:pt x="8521700" y="8051800"/>
                  </a:cubicBezTo>
                  <a:cubicBezTo>
                    <a:pt x="8469631" y="8112760"/>
                    <a:pt x="8408671" y="8174990"/>
                    <a:pt x="8343900" y="8219440"/>
                  </a:cubicBezTo>
                  <a:cubicBezTo>
                    <a:pt x="8281671" y="8261350"/>
                    <a:pt x="8223250" y="8282940"/>
                    <a:pt x="8143240" y="8314690"/>
                  </a:cubicBezTo>
                  <a:cubicBezTo>
                    <a:pt x="8031481" y="8357870"/>
                    <a:pt x="7876540" y="8407400"/>
                    <a:pt x="7731760" y="8442960"/>
                  </a:cubicBezTo>
                  <a:cubicBezTo>
                    <a:pt x="7576820" y="8479790"/>
                    <a:pt x="7369810" y="8511540"/>
                    <a:pt x="7240270" y="8528050"/>
                  </a:cubicBezTo>
                  <a:cubicBezTo>
                    <a:pt x="7155181" y="8538210"/>
                    <a:pt x="7101840" y="8531860"/>
                    <a:pt x="7030720" y="8544560"/>
                  </a:cubicBezTo>
                  <a:cubicBezTo>
                    <a:pt x="6951981" y="8558530"/>
                    <a:pt x="6894831" y="8586470"/>
                    <a:pt x="6786881" y="8611870"/>
                  </a:cubicBezTo>
                  <a:cubicBezTo>
                    <a:pt x="6579870" y="8660130"/>
                    <a:pt x="6131561" y="8742680"/>
                    <a:pt x="5877561" y="8784590"/>
                  </a:cubicBezTo>
                  <a:cubicBezTo>
                    <a:pt x="5697220" y="8813800"/>
                    <a:pt x="5544820" y="8834120"/>
                    <a:pt x="5411470" y="8846820"/>
                  </a:cubicBezTo>
                  <a:cubicBezTo>
                    <a:pt x="5311140" y="8856980"/>
                    <a:pt x="5266690" y="8858250"/>
                    <a:pt x="5148580" y="8862060"/>
                  </a:cubicBezTo>
                  <a:cubicBezTo>
                    <a:pt x="4900930" y="8868410"/>
                    <a:pt x="4389120" y="8884920"/>
                    <a:pt x="3999230" y="8864600"/>
                  </a:cubicBezTo>
                  <a:cubicBezTo>
                    <a:pt x="3595370" y="8843010"/>
                    <a:pt x="3037840" y="8780780"/>
                    <a:pt x="2769870" y="8731250"/>
                  </a:cubicBezTo>
                  <a:cubicBezTo>
                    <a:pt x="2635250" y="8707120"/>
                    <a:pt x="2580640" y="8685530"/>
                    <a:pt x="2472690" y="8653780"/>
                  </a:cubicBezTo>
                  <a:cubicBezTo>
                    <a:pt x="2341880" y="8615680"/>
                    <a:pt x="2156460" y="8550910"/>
                    <a:pt x="2042160" y="8511540"/>
                  </a:cubicBezTo>
                  <a:cubicBezTo>
                    <a:pt x="1965960" y="8486140"/>
                    <a:pt x="1916430" y="8472170"/>
                    <a:pt x="1851660" y="8444230"/>
                  </a:cubicBezTo>
                  <a:cubicBezTo>
                    <a:pt x="1779270" y="8412480"/>
                    <a:pt x="1711960" y="8378190"/>
                    <a:pt x="1628140" y="8328660"/>
                  </a:cubicBezTo>
                  <a:cubicBezTo>
                    <a:pt x="1515110" y="8261350"/>
                    <a:pt x="1343660" y="8141970"/>
                    <a:pt x="1239520" y="8061960"/>
                  </a:cubicBezTo>
                  <a:cubicBezTo>
                    <a:pt x="1167130" y="8006080"/>
                    <a:pt x="1116330" y="7962900"/>
                    <a:pt x="1061720" y="7909560"/>
                  </a:cubicBezTo>
                  <a:cubicBezTo>
                    <a:pt x="1008380" y="7857490"/>
                    <a:pt x="960120" y="7802880"/>
                    <a:pt x="914400" y="7747000"/>
                  </a:cubicBezTo>
                  <a:cubicBezTo>
                    <a:pt x="869950" y="7691120"/>
                    <a:pt x="835660" y="7649210"/>
                    <a:pt x="791210" y="7575550"/>
                  </a:cubicBezTo>
                  <a:cubicBezTo>
                    <a:pt x="717550" y="7458710"/>
                    <a:pt x="613410" y="7256780"/>
                    <a:pt x="539750" y="7100570"/>
                  </a:cubicBezTo>
                  <a:cubicBezTo>
                    <a:pt x="471170" y="6951980"/>
                    <a:pt x="414020" y="6807200"/>
                    <a:pt x="359410" y="6661150"/>
                  </a:cubicBezTo>
                  <a:cubicBezTo>
                    <a:pt x="304800" y="6517640"/>
                    <a:pt x="256540" y="6403340"/>
                    <a:pt x="212090" y="6233160"/>
                  </a:cubicBezTo>
                  <a:cubicBezTo>
                    <a:pt x="148590" y="5994400"/>
                    <a:pt x="76200" y="5543550"/>
                    <a:pt x="46990" y="5350510"/>
                  </a:cubicBezTo>
                  <a:cubicBezTo>
                    <a:pt x="31750" y="5257800"/>
                    <a:pt x="27940" y="5215890"/>
                    <a:pt x="21590" y="5143500"/>
                  </a:cubicBezTo>
                  <a:cubicBezTo>
                    <a:pt x="15240" y="5064760"/>
                    <a:pt x="10160" y="5005070"/>
                    <a:pt x="7620" y="4898390"/>
                  </a:cubicBezTo>
                  <a:cubicBezTo>
                    <a:pt x="1270" y="4697730"/>
                    <a:pt x="0" y="4267200"/>
                    <a:pt x="11430" y="4030980"/>
                  </a:cubicBezTo>
                  <a:cubicBezTo>
                    <a:pt x="19050" y="3865880"/>
                    <a:pt x="25400" y="3766820"/>
                    <a:pt x="48260" y="3611880"/>
                  </a:cubicBezTo>
                  <a:cubicBezTo>
                    <a:pt x="77470" y="3415030"/>
                    <a:pt x="146050" y="3120390"/>
                    <a:pt x="190500" y="2945130"/>
                  </a:cubicBezTo>
                  <a:cubicBezTo>
                    <a:pt x="219710" y="2829560"/>
                    <a:pt x="236220" y="2771140"/>
                    <a:pt x="275590" y="2660650"/>
                  </a:cubicBezTo>
                  <a:cubicBezTo>
                    <a:pt x="335280" y="2494280"/>
                    <a:pt x="463550" y="2195830"/>
                    <a:pt x="532130" y="2053590"/>
                  </a:cubicBezTo>
                  <a:cubicBezTo>
                    <a:pt x="570230" y="1973580"/>
                    <a:pt x="584200" y="1945640"/>
                    <a:pt x="631190" y="1869440"/>
                  </a:cubicBezTo>
                  <a:cubicBezTo>
                    <a:pt x="715010" y="1729740"/>
                    <a:pt x="881380" y="1465580"/>
                    <a:pt x="1017270" y="1296670"/>
                  </a:cubicBezTo>
                  <a:cubicBezTo>
                    <a:pt x="1140460" y="1143000"/>
                    <a:pt x="1301750" y="986790"/>
                    <a:pt x="1403350" y="887730"/>
                  </a:cubicBezTo>
                  <a:cubicBezTo>
                    <a:pt x="1465580" y="826770"/>
                    <a:pt x="1507490" y="791210"/>
                    <a:pt x="1560830" y="746760"/>
                  </a:cubicBezTo>
                  <a:cubicBezTo>
                    <a:pt x="1614170" y="703580"/>
                    <a:pt x="1657350" y="668020"/>
                    <a:pt x="1722120" y="624840"/>
                  </a:cubicBezTo>
                  <a:cubicBezTo>
                    <a:pt x="1813560" y="562610"/>
                    <a:pt x="1940560" y="481330"/>
                    <a:pt x="2066290" y="421640"/>
                  </a:cubicBezTo>
                  <a:cubicBezTo>
                    <a:pt x="2203450" y="355600"/>
                    <a:pt x="2373630" y="304800"/>
                    <a:pt x="2520950" y="254000"/>
                  </a:cubicBezTo>
                  <a:cubicBezTo>
                    <a:pt x="2656840" y="207010"/>
                    <a:pt x="2804160" y="154940"/>
                    <a:pt x="2915920" y="127000"/>
                  </a:cubicBezTo>
                  <a:cubicBezTo>
                    <a:pt x="2994660" y="105410"/>
                    <a:pt x="3039110" y="99060"/>
                    <a:pt x="3122930" y="85090"/>
                  </a:cubicBezTo>
                  <a:cubicBezTo>
                    <a:pt x="3251200" y="63500"/>
                    <a:pt x="3475990" y="34290"/>
                    <a:pt x="3615690" y="21590"/>
                  </a:cubicBezTo>
                  <a:cubicBezTo>
                    <a:pt x="3719830" y="11430"/>
                    <a:pt x="3773170" y="8890"/>
                    <a:pt x="3887470" y="6350"/>
                  </a:cubicBezTo>
                  <a:cubicBezTo>
                    <a:pt x="4083050" y="1270"/>
                    <a:pt x="4489450" y="0"/>
                    <a:pt x="4685030" y="6350"/>
                  </a:cubicBezTo>
                  <a:cubicBezTo>
                    <a:pt x="4798060" y="10160"/>
                    <a:pt x="4853940" y="13970"/>
                    <a:pt x="4953000" y="25400"/>
                  </a:cubicBezTo>
                  <a:cubicBezTo>
                    <a:pt x="5078730" y="40640"/>
                    <a:pt x="5256530" y="85090"/>
                    <a:pt x="5375910" y="100330"/>
                  </a:cubicBezTo>
                  <a:cubicBezTo>
                    <a:pt x="5463540" y="113030"/>
                    <a:pt x="5514340" y="109220"/>
                    <a:pt x="5603240" y="120650"/>
                  </a:cubicBezTo>
                  <a:cubicBezTo>
                    <a:pt x="5734050" y="138430"/>
                    <a:pt x="5902960" y="181610"/>
                    <a:pt x="6079490" y="207010"/>
                  </a:cubicBezTo>
                  <a:cubicBezTo>
                    <a:pt x="6300470" y="240030"/>
                    <a:pt x="6565900" y="256540"/>
                    <a:pt x="6828790" y="290830"/>
                  </a:cubicBezTo>
                  <a:cubicBezTo>
                    <a:pt x="7124700" y="330200"/>
                    <a:pt x="7553960" y="369570"/>
                    <a:pt x="7766050" y="436880"/>
                  </a:cubicBezTo>
                  <a:cubicBezTo>
                    <a:pt x="7884160" y="473710"/>
                    <a:pt x="7955281" y="524510"/>
                    <a:pt x="8026400" y="565150"/>
                  </a:cubicBezTo>
                  <a:cubicBezTo>
                    <a:pt x="8079740" y="595630"/>
                    <a:pt x="8124190" y="622300"/>
                    <a:pt x="8159750" y="651510"/>
                  </a:cubicBezTo>
                  <a:cubicBezTo>
                    <a:pt x="8187690" y="674370"/>
                    <a:pt x="8211820" y="698500"/>
                    <a:pt x="8227060" y="721360"/>
                  </a:cubicBezTo>
                  <a:cubicBezTo>
                    <a:pt x="8237220" y="736600"/>
                    <a:pt x="8241031" y="748030"/>
                    <a:pt x="8246110" y="765810"/>
                  </a:cubicBezTo>
                  <a:cubicBezTo>
                    <a:pt x="8251190" y="791210"/>
                    <a:pt x="8252460" y="836930"/>
                    <a:pt x="8249920" y="862330"/>
                  </a:cubicBezTo>
                  <a:cubicBezTo>
                    <a:pt x="8246110" y="881380"/>
                    <a:pt x="8242300" y="892810"/>
                    <a:pt x="8233410" y="908050"/>
                  </a:cubicBezTo>
                  <a:cubicBezTo>
                    <a:pt x="8220710" y="930910"/>
                    <a:pt x="8197850" y="963930"/>
                    <a:pt x="8172450" y="982980"/>
                  </a:cubicBezTo>
                  <a:cubicBezTo>
                    <a:pt x="8147050" y="1002030"/>
                    <a:pt x="8108950" y="1014730"/>
                    <a:pt x="8083550" y="1021080"/>
                  </a:cubicBezTo>
                  <a:cubicBezTo>
                    <a:pt x="8065770" y="1024890"/>
                    <a:pt x="8053070" y="1024890"/>
                    <a:pt x="8035290" y="1022350"/>
                  </a:cubicBezTo>
                  <a:cubicBezTo>
                    <a:pt x="8008620" y="1018540"/>
                    <a:pt x="7943850" y="991870"/>
                    <a:pt x="7943850" y="99187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2408" y="-226355"/>
            <a:ext cx="18690408" cy="10513355"/>
          </a:xfrm>
          <a:custGeom>
            <a:avLst/>
            <a:gdLst/>
            <a:ahLst/>
            <a:cxnLst/>
            <a:rect r="r" b="b" t="t" l="l"/>
            <a:pathLst>
              <a:path h="10513355" w="18690408">
                <a:moveTo>
                  <a:pt x="0" y="0"/>
                </a:moveTo>
                <a:lnTo>
                  <a:pt x="18690408" y="0"/>
                </a:lnTo>
                <a:lnTo>
                  <a:pt x="18690408" y="10513355"/>
                </a:lnTo>
                <a:lnTo>
                  <a:pt x="0" y="10513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550157" cy="5371964"/>
          </a:xfrm>
          <a:custGeom>
            <a:avLst/>
            <a:gdLst/>
            <a:ahLst/>
            <a:cxnLst/>
            <a:rect r="r" b="b" t="t" l="l"/>
            <a:pathLst>
              <a:path h="5371964" w="9550157">
                <a:moveTo>
                  <a:pt x="0" y="0"/>
                </a:moveTo>
                <a:lnTo>
                  <a:pt x="9550157" y="0"/>
                </a:lnTo>
                <a:lnTo>
                  <a:pt x="9550157" y="5371964"/>
                </a:lnTo>
                <a:lnTo>
                  <a:pt x="0" y="5371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670523"/>
            <a:ext cx="12663690" cy="5822149"/>
          </a:xfrm>
          <a:custGeom>
            <a:avLst/>
            <a:gdLst/>
            <a:ahLst/>
            <a:cxnLst/>
            <a:rect r="r" b="b" t="t" l="l"/>
            <a:pathLst>
              <a:path h="5822149" w="12663690">
                <a:moveTo>
                  <a:pt x="0" y="0"/>
                </a:moveTo>
                <a:lnTo>
                  <a:pt x="12663690" y="0"/>
                </a:lnTo>
                <a:lnTo>
                  <a:pt x="12663690" y="5822150"/>
                </a:lnTo>
                <a:lnTo>
                  <a:pt x="0" y="5822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34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33675" y="5670523"/>
            <a:ext cx="10508649" cy="4616477"/>
          </a:xfrm>
          <a:custGeom>
            <a:avLst/>
            <a:gdLst/>
            <a:ahLst/>
            <a:cxnLst/>
            <a:rect r="r" b="b" t="t" l="l"/>
            <a:pathLst>
              <a:path h="4616477" w="10508649">
                <a:moveTo>
                  <a:pt x="0" y="0"/>
                </a:moveTo>
                <a:lnTo>
                  <a:pt x="10508650" y="0"/>
                </a:lnTo>
                <a:lnTo>
                  <a:pt x="10508650" y="4616477"/>
                </a:lnTo>
                <a:lnTo>
                  <a:pt x="0" y="4616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043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13779" y="0"/>
            <a:ext cx="11676690" cy="5371964"/>
          </a:xfrm>
          <a:custGeom>
            <a:avLst/>
            <a:gdLst/>
            <a:ahLst/>
            <a:cxnLst/>
            <a:rect r="r" b="b" t="t" l="l"/>
            <a:pathLst>
              <a:path h="5371964" w="11676690">
                <a:moveTo>
                  <a:pt x="0" y="0"/>
                </a:moveTo>
                <a:lnTo>
                  <a:pt x="11676690" y="0"/>
                </a:lnTo>
                <a:lnTo>
                  <a:pt x="11676690" y="5371964"/>
                </a:lnTo>
                <a:lnTo>
                  <a:pt x="0" y="5371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243" r="0" b="-40779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7115" y="-267672"/>
            <a:ext cx="14893771" cy="11505438"/>
          </a:xfrm>
          <a:custGeom>
            <a:avLst/>
            <a:gdLst/>
            <a:ahLst/>
            <a:cxnLst/>
            <a:rect r="r" b="b" t="t" l="l"/>
            <a:pathLst>
              <a:path h="11505438" w="14893771">
                <a:moveTo>
                  <a:pt x="0" y="0"/>
                </a:moveTo>
                <a:lnTo>
                  <a:pt x="14893770" y="0"/>
                </a:lnTo>
                <a:lnTo>
                  <a:pt x="14893770" y="11505438"/>
                </a:lnTo>
                <a:lnTo>
                  <a:pt x="0" y="11505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21328" y="3582353"/>
            <a:ext cx="6717982" cy="6821805"/>
            <a:chOff x="0" y="0"/>
            <a:chExt cx="8957310" cy="90957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3181" y="48260"/>
              <a:ext cx="8867140" cy="9006840"/>
            </a:xfrm>
            <a:custGeom>
              <a:avLst/>
              <a:gdLst/>
              <a:ahLst/>
              <a:cxnLst/>
              <a:rect r="r" b="b" t="t" l="l"/>
              <a:pathLst>
                <a:path h="9006840" w="8867140">
                  <a:moveTo>
                    <a:pt x="8261349" y="1045210"/>
                  </a:moveTo>
                  <a:cubicBezTo>
                    <a:pt x="7567930" y="745490"/>
                    <a:pt x="7012939" y="679450"/>
                    <a:pt x="6704330" y="650240"/>
                  </a:cubicBezTo>
                  <a:cubicBezTo>
                    <a:pt x="6497319" y="629920"/>
                    <a:pt x="6381749" y="636270"/>
                    <a:pt x="6182360" y="633730"/>
                  </a:cubicBezTo>
                  <a:cubicBezTo>
                    <a:pt x="5911849" y="629920"/>
                    <a:pt x="5563869" y="650240"/>
                    <a:pt x="5226049" y="637540"/>
                  </a:cubicBezTo>
                  <a:cubicBezTo>
                    <a:pt x="4842509" y="623570"/>
                    <a:pt x="4351019" y="579120"/>
                    <a:pt x="3999229" y="543560"/>
                  </a:cubicBezTo>
                  <a:cubicBezTo>
                    <a:pt x="3735069" y="516890"/>
                    <a:pt x="3469639" y="468630"/>
                    <a:pt x="3303269" y="457200"/>
                  </a:cubicBezTo>
                  <a:cubicBezTo>
                    <a:pt x="3209289" y="449580"/>
                    <a:pt x="3173729" y="452120"/>
                    <a:pt x="3083559" y="453390"/>
                  </a:cubicBezTo>
                  <a:cubicBezTo>
                    <a:pt x="2941319" y="455930"/>
                    <a:pt x="2708909" y="464820"/>
                    <a:pt x="2531109" y="482600"/>
                  </a:cubicBezTo>
                  <a:cubicBezTo>
                    <a:pt x="2366009" y="499110"/>
                    <a:pt x="2212339" y="492760"/>
                    <a:pt x="2053589" y="552450"/>
                  </a:cubicBezTo>
                  <a:cubicBezTo>
                    <a:pt x="1868169" y="623570"/>
                    <a:pt x="1629409" y="808990"/>
                    <a:pt x="1499869" y="919480"/>
                  </a:cubicBezTo>
                  <a:cubicBezTo>
                    <a:pt x="1419859" y="988060"/>
                    <a:pt x="1377949" y="1046480"/>
                    <a:pt x="1325879" y="1109980"/>
                  </a:cubicBezTo>
                  <a:cubicBezTo>
                    <a:pt x="1277619" y="1169670"/>
                    <a:pt x="1239519" y="1211580"/>
                    <a:pt x="1195069" y="1286510"/>
                  </a:cubicBezTo>
                  <a:cubicBezTo>
                    <a:pt x="1127759" y="1397000"/>
                    <a:pt x="1045209" y="1576070"/>
                    <a:pt x="986789" y="1720850"/>
                  </a:cubicBezTo>
                  <a:cubicBezTo>
                    <a:pt x="929639" y="1860550"/>
                    <a:pt x="886459" y="1969770"/>
                    <a:pt x="844549" y="2141220"/>
                  </a:cubicBezTo>
                  <a:cubicBezTo>
                    <a:pt x="779779" y="2396490"/>
                    <a:pt x="734059" y="2852420"/>
                    <a:pt x="681989" y="3117850"/>
                  </a:cubicBezTo>
                  <a:cubicBezTo>
                    <a:pt x="646429" y="3300730"/>
                    <a:pt x="603249" y="3444240"/>
                    <a:pt x="576579" y="3581400"/>
                  </a:cubicBezTo>
                  <a:cubicBezTo>
                    <a:pt x="556259" y="3686810"/>
                    <a:pt x="546099" y="3769360"/>
                    <a:pt x="530859" y="3865880"/>
                  </a:cubicBezTo>
                  <a:cubicBezTo>
                    <a:pt x="515619" y="3967480"/>
                    <a:pt x="499109" y="4064000"/>
                    <a:pt x="487679" y="4178300"/>
                  </a:cubicBezTo>
                  <a:cubicBezTo>
                    <a:pt x="472439" y="4318000"/>
                    <a:pt x="463549" y="4461510"/>
                    <a:pt x="458469" y="4646930"/>
                  </a:cubicBezTo>
                  <a:cubicBezTo>
                    <a:pt x="450849" y="4914900"/>
                    <a:pt x="449579" y="5427980"/>
                    <a:pt x="467359" y="5634990"/>
                  </a:cubicBezTo>
                  <a:cubicBezTo>
                    <a:pt x="474979" y="5731510"/>
                    <a:pt x="482599" y="5755640"/>
                    <a:pt x="501649" y="5844540"/>
                  </a:cubicBezTo>
                  <a:cubicBezTo>
                    <a:pt x="537209" y="6004560"/>
                    <a:pt x="637539" y="6287770"/>
                    <a:pt x="687069" y="6508750"/>
                  </a:cubicBezTo>
                  <a:cubicBezTo>
                    <a:pt x="735329" y="6724650"/>
                    <a:pt x="770889" y="6962140"/>
                    <a:pt x="797559" y="7155180"/>
                  </a:cubicBezTo>
                  <a:cubicBezTo>
                    <a:pt x="819149" y="7310120"/>
                    <a:pt x="812799" y="7461250"/>
                    <a:pt x="842009" y="7578090"/>
                  </a:cubicBezTo>
                  <a:cubicBezTo>
                    <a:pt x="863599" y="7665720"/>
                    <a:pt x="892809" y="7727950"/>
                    <a:pt x="930909" y="7801610"/>
                  </a:cubicBezTo>
                  <a:cubicBezTo>
                    <a:pt x="971549" y="7880350"/>
                    <a:pt x="1023619" y="7971790"/>
                    <a:pt x="1080769" y="8035290"/>
                  </a:cubicBezTo>
                  <a:cubicBezTo>
                    <a:pt x="1132839" y="8089900"/>
                    <a:pt x="1189989" y="8129270"/>
                    <a:pt x="1253489" y="8166100"/>
                  </a:cubicBezTo>
                  <a:cubicBezTo>
                    <a:pt x="1319529" y="8204200"/>
                    <a:pt x="1375409" y="8229600"/>
                    <a:pt x="1471929" y="8258810"/>
                  </a:cubicBezTo>
                  <a:cubicBezTo>
                    <a:pt x="1639569" y="8308340"/>
                    <a:pt x="1976119" y="8352790"/>
                    <a:pt x="2185669" y="8384540"/>
                  </a:cubicBezTo>
                  <a:cubicBezTo>
                    <a:pt x="2349500" y="8408670"/>
                    <a:pt x="2459989" y="8426450"/>
                    <a:pt x="2626359" y="8439150"/>
                  </a:cubicBezTo>
                  <a:cubicBezTo>
                    <a:pt x="2840989" y="8456930"/>
                    <a:pt x="3131819" y="8453120"/>
                    <a:pt x="3368039" y="8468360"/>
                  </a:cubicBezTo>
                  <a:cubicBezTo>
                    <a:pt x="3585210" y="8483600"/>
                    <a:pt x="3750310" y="8516620"/>
                    <a:pt x="3990339" y="8528050"/>
                  </a:cubicBezTo>
                  <a:cubicBezTo>
                    <a:pt x="4316730" y="8544560"/>
                    <a:pt x="4918710" y="8543290"/>
                    <a:pt x="5152389" y="8533130"/>
                  </a:cubicBezTo>
                  <a:cubicBezTo>
                    <a:pt x="5252719" y="8528050"/>
                    <a:pt x="5274310" y="8517890"/>
                    <a:pt x="5368289" y="8512810"/>
                  </a:cubicBezTo>
                  <a:cubicBezTo>
                    <a:pt x="5543549" y="8503920"/>
                    <a:pt x="5900419" y="8521700"/>
                    <a:pt x="6121399" y="8501380"/>
                  </a:cubicBezTo>
                  <a:cubicBezTo>
                    <a:pt x="6296660" y="8484870"/>
                    <a:pt x="6456680" y="8450580"/>
                    <a:pt x="6590030" y="8417560"/>
                  </a:cubicBezTo>
                  <a:cubicBezTo>
                    <a:pt x="6690359" y="8393430"/>
                    <a:pt x="6758939" y="8383270"/>
                    <a:pt x="6850380" y="8336280"/>
                  </a:cubicBezTo>
                  <a:cubicBezTo>
                    <a:pt x="6969759" y="8275320"/>
                    <a:pt x="7134859" y="8135620"/>
                    <a:pt x="7230109" y="8047990"/>
                  </a:cubicBezTo>
                  <a:cubicBezTo>
                    <a:pt x="7296149" y="7987030"/>
                    <a:pt x="7331709" y="7950200"/>
                    <a:pt x="7383780" y="7879080"/>
                  </a:cubicBezTo>
                  <a:cubicBezTo>
                    <a:pt x="7454899" y="7778750"/>
                    <a:pt x="7543799" y="7599680"/>
                    <a:pt x="7600949" y="7486650"/>
                  </a:cubicBezTo>
                  <a:cubicBezTo>
                    <a:pt x="7642859" y="7402830"/>
                    <a:pt x="7663180" y="7352030"/>
                    <a:pt x="7701280" y="7263130"/>
                  </a:cubicBezTo>
                  <a:cubicBezTo>
                    <a:pt x="7757159" y="7131050"/>
                    <a:pt x="7839709" y="6931660"/>
                    <a:pt x="7898130" y="6767830"/>
                  </a:cubicBezTo>
                  <a:cubicBezTo>
                    <a:pt x="7955280" y="6607810"/>
                    <a:pt x="7998459" y="6418580"/>
                    <a:pt x="8049259" y="6292850"/>
                  </a:cubicBezTo>
                  <a:cubicBezTo>
                    <a:pt x="8084820" y="6206490"/>
                    <a:pt x="8125459" y="6156960"/>
                    <a:pt x="8157209" y="6080760"/>
                  </a:cubicBezTo>
                  <a:cubicBezTo>
                    <a:pt x="8191499" y="6000750"/>
                    <a:pt x="8218170" y="5913120"/>
                    <a:pt x="8242299" y="5824220"/>
                  </a:cubicBezTo>
                  <a:cubicBezTo>
                    <a:pt x="8266430" y="5732780"/>
                    <a:pt x="8281670" y="5654040"/>
                    <a:pt x="8301989" y="5538470"/>
                  </a:cubicBezTo>
                  <a:cubicBezTo>
                    <a:pt x="8335009" y="5364480"/>
                    <a:pt x="8385809" y="5134610"/>
                    <a:pt x="8407399" y="4876800"/>
                  </a:cubicBezTo>
                  <a:cubicBezTo>
                    <a:pt x="8439149" y="4522470"/>
                    <a:pt x="8432799" y="3943350"/>
                    <a:pt x="8426449" y="3601720"/>
                  </a:cubicBezTo>
                  <a:cubicBezTo>
                    <a:pt x="8422639" y="3373120"/>
                    <a:pt x="8418830" y="3229610"/>
                    <a:pt x="8397239" y="3027680"/>
                  </a:cubicBezTo>
                  <a:cubicBezTo>
                    <a:pt x="8374380" y="2801620"/>
                    <a:pt x="8329930" y="2543810"/>
                    <a:pt x="8284209" y="2311400"/>
                  </a:cubicBezTo>
                  <a:cubicBezTo>
                    <a:pt x="8241030" y="2087880"/>
                    <a:pt x="8163559" y="1823720"/>
                    <a:pt x="8130539" y="1657350"/>
                  </a:cubicBezTo>
                  <a:cubicBezTo>
                    <a:pt x="8110220" y="1557020"/>
                    <a:pt x="8097520" y="1489710"/>
                    <a:pt x="8088630" y="1410970"/>
                  </a:cubicBezTo>
                  <a:cubicBezTo>
                    <a:pt x="8081009" y="1339850"/>
                    <a:pt x="8091170" y="1271270"/>
                    <a:pt x="8081009" y="1203960"/>
                  </a:cubicBezTo>
                  <a:cubicBezTo>
                    <a:pt x="8069580" y="1137920"/>
                    <a:pt x="8039099" y="1087120"/>
                    <a:pt x="8022589" y="1012190"/>
                  </a:cubicBezTo>
                  <a:cubicBezTo>
                    <a:pt x="7999730" y="910590"/>
                    <a:pt x="7971789" y="720090"/>
                    <a:pt x="7970520" y="645160"/>
                  </a:cubicBezTo>
                  <a:cubicBezTo>
                    <a:pt x="7969249" y="610870"/>
                    <a:pt x="7970520" y="594360"/>
                    <a:pt x="7976870" y="571500"/>
                  </a:cubicBezTo>
                  <a:cubicBezTo>
                    <a:pt x="7983220" y="547370"/>
                    <a:pt x="7994649" y="524510"/>
                    <a:pt x="8007349" y="504190"/>
                  </a:cubicBezTo>
                  <a:cubicBezTo>
                    <a:pt x="8021320" y="483870"/>
                    <a:pt x="8037830" y="464820"/>
                    <a:pt x="8056880" y="449580"/>
                  </a:cubicBezTo>
                  <a:cubicBezTo>
                    <a:pt x="8077199" y="435610"/>
                    <a:pt x="8098789" y="422910"/>
                    <a:pt x="8121649" y="415290"/>
                  </a:cubicBezTo>
                  <a:cubicBezTo>
                    <a:pt x="8145780" y="406400"/>
                    <a:pt x="8171180" y="402590"/>
                    <a:pt x="8195309" y="402590"/>
                  </a:cubicBezTo>
                  <a:cubicBezTo>
                    <a:pt x="8219439" y="401320"/>
                    <a:pt x="8244839" y="405130"/>
                    <a:pt x="8267699" y="412750"/>
                  </a:cubicBezTo>
                  <a:cubicBezTo>
                    <a:pt x="8290559" y="420370"/>
                    <a:pt x="8313420" y="433070"/>
                    <a:pt x="8333739" y="447040"/>
                  </a:cubicBezTo>
                  <a:cubicBezTo>
                    <a:pt x="8352789" y="461010"/>
                    <a:pt x="8370570" y="480060"/>
                    <a:pt x="8384539" y="500380"/>
                  </a:cubicBezTo>
                  <a:cubicBezTo>
                    <a:pt x="8398509" y="519430"/>
                    <a:pt x="8409939" y="543560"/>
                    <a:pt x="8416289" y="566420"/>
                  </a:cubicBezTo>
                  <a:cubicBezTo>
                    <a:pt x="8422639" y="589280"/>
                    <a:pt x="8426449" y="615950"/>
                    <a:pt x="8425180" y="640080"/>
                  </a:cubicBezTo>
                  <a:cubicBezTo>
                    <a:pt x="8423909" y="664210"/>
                    <a:pt x="8418830" y="689610"/>
                    <a:pt x="8409939" y="712470"/>
                  </a:cubicBezTo>
                  <a:cubicBezTo>
                    <a:pt x="8401049" y="734060"/>
                    <a:pt x="8388349" y="756920"/>
                    <a:pt x="8373109" y="775970"/>
                  </a:cubicBezTo>
                  <a:cubicBezTo>
                    <a:pt x="8357870" y="793750"/>
                    <a:pt x="8337549" y="811530"/>
                    <a:pt x="8317230" y="824230"/>
                  </a:cubicBezTo>
                  <a:cubicBezTo>
                    <a:pt x="8296909" y="836930"/>
                    <a:pt x="8272780" y="845820"/>
                    <a:pt x="8248649" y="852170"/>
                  </a:cubicBezTo>
                  <a:cubicBezTo>
                    <a:pt x="8225789" y="857250"/>
                    <a:pt x="8199120" y="858520"/>
                    <a:pt x="8174989" y="857250"/>
                  </a:cubicBezTo>
                  <a:cubicBezTo>
                    <a:pt x="8150859" y="854710"/>
                    <a:pt x="8126730" y="847090"/>
                    <a:pt x="8103870" y="838200"/>
                  </a:cubicBezTo>
                  <a:cubicBezTo>
                    <a:pt x="8082280" y="828040"/>
                    <a:pt x="8060689" y="814070"/>
                    <a:pt x="8042909" y="797560"/>
                  </a:cubicBezTo>
                  <a:cubicBezTo>
                    <a:pt x="8025130" y="781050"/>
                    <a:pt x="8008620" y="760730"/>
                    <a:pt x="7997189" y="739140"/>
                  </a:cubicBezTo>
                  <a:cubicBezTo>
                    <a:pt x="7985759" y="717550"/>
                    <a:pt x="7976870" y="693420"/>
                    <a:pt x="7973059" y="669290"/>
                  </a:cubicBezTo>
                  <a:cubicBezTo>
                    <a:pt x="7969249" y="645160"/>
                    <a:pt x="7967980" y="619760"/>
                    <a:pt x="7971789" y="595630"/>
                  </a:cubicBezTo>
                  <a:cubicBezTo>
                    <a:pt x="7975599" y="571500"/>
                    <a:pt x="7983220" y="547370"/>
                    <a:pt x="7994649" y="525780"/>
                  </a:cubicBezTo>
                  <a:cubicBezTo>
                    <a:pt x="8006080" y="504190"/>
                    <a:pt x="8021320" y="482600"/>
                    <a:pt x="8039099" y="466090"/>
                  </a:cubicBezTo>
                  <a:cubicBezTo>
                    <a:pt x="8056880" y="449580"/>
                    <a:pt x="8077199" y="434340"/>
                    <a:pt x="8100059" y="424180"/>
                  </a:cubicBezTo>
                  <a:cubicBezTo>
                    <a:pt x="8121649" y="414020"/>
                    <a:pt x="8145780" y="406400"/>
                    <a:pt x="8169909" y="403860"/>
                  </a:cubicBezTo>
                  <a:cubicBezTo>
                    <a:pt x="8194039" y="401320"/>
                    <a:pt x="8220709" y="401320"/>
                    <a:pt x="8243570" y="406400"/>
                  </a:cubicBezTo>
                  <a:cubicBezTo>
                    <a:pt x="8267699" y="411480"/>
                    <a:pt x="8291830" y="421640"/>
                    <a:pt x="8312149" y="433070"/>
                  </a:cubicBezTo>
                  <a:cubicBezTo>
                    <a:pt x="8333739" y="445770"/>
                    <a:pt x="8354059" y="462280"/>
                    <a:pt x="8369299" y="480060"/>
                  </a:cubicBezTo>
                  <a:cubicBezTo>
                    <a:pt x="8385809" y="499110"/>
                    <a:pt x="8394699" y="509270"/>
                    <a:pt x="8408670" y="543560"/>
                  </a:cubicBezTo>
                  <a:cubicBezTo>
                    <a:pt x="8448039" y="647700"/>
                    <a:pt x="8500109" y="1021080"/>
                    <a:pt x="8526780" y="1223010"/>
                  </a:cubicBezTo>
                  <a:cubicBezTo>
                    <a:pt x="8548370" y="1381760"/>
                    <a:pt x="8542020" y="1513840"/>
                    <a:pt x="8567420" y="1652270"/>
                  </a:cubicBezTo>
                  <a:cubicBezTo>
                    <a:pt x="8592820" y="1785620"/>
                    <a:pt x="8643620" y="1878330"/>
                    <a:pt x="8677909" y="2037080"/>
                  </a:cubicBezTo>
                  <a:cubicBezTo>
                    <a:pt x="8729980" y="2283460"/>
                    <a:pt x="8792209" y="2707640"/>
                    <a:pt x="8821420" y="2990850"/>
                  </a:cubicBezTo>
                  <a:cubicBezTo>
                    <a:pt x="8845549" y="3216910"/>
                    <a:pt x="8850630" y="3380740"/>
                    <a:pt x="8858249" y="3601720"/>
                  </a:cubicBezTo>
                  <a:cubicBezTo>
                    <a:pt x="8865870" y="3863340"/>
                    <a:pt x="8865870" y="4211320"/>
                    <a:pt x="8863330" y="4456430"/>
                  </a:cubicBezTo>
                  <a:cubicBezTo>
                    <a:pt x="8860789" y="4643120"/>
                    <a:pt x="8867139" y="4757420"/>
                    <a:pt x="8849359" y="4946650"/>
                  </a:cubicBezTo>
                  <a:cubicBezTo>
                    <a:pt x="8822689" y="5214620"/>
                    <a:pt x="8762999" y="5631180"/>
                    <a:pt x="8686799" y="5909310"/>
                  </a:cubicBezTo>
                  <a:cubicBezTo>
                    <a:pt x="8625839" y="6131560"/>
                    <a:pt x="8525509" y="6310630"/>
                    <a:pt x="8462009" y="6493510"/>
                  </a:cubicBezTo>
                  <a:cubicBezTo>
                    <a:pt x="8404859" y="6653530"/>
                    <a:pt x="8368030" y="6797040"/>
                    <a:pt x="8317230" y="6945630"/>
                  </a:cubicBezTo>
                  <a:cubicBezTo>
                    <a:pt x="8266430" y="7092950"/>
                    <a:pt x="8218170" y="7236460"/>
                    <a:pt x="8155939" y="7383780"/>
                  </a:cubicBezTo>
                  <a:cubicBezTo>
                    <a:pt x="8089899" y="7541260"/>
                    <a:pt x="8003539" y="7736840"/>
                    <a:pt x="7931149" y="7858760"/>
                  </a:cubicBezTo>
                  <a:cubicBezTo>
                    <a:pt x="7881620" y="7940040"/>
                    <a:pt x="7830820" y="7989570"/>
                    <a:pt x="7787639" y="8054340"/>
                  </a:cubicBezTo>
                  <a:cubicBezTo>
                    <a:pt x="7748270" y="8112760"/>
                    <a:pt x="7724139" y="8174990"/>
                    <a:pt x="7683499" y="8229600"/>
                  </a:cubicBezTo>
                  <a:cubicBezTo>
                    <a:pt x="7640320" y="8286750"/>
                    <a:pt x="7602220" y="8332470"/>
                    <a:pt x="7537449" y="8390890"/>
                  </a:cubicBezTo>
                  <a:cubicBezTo>
                    <a:pt x="7439659" y="8479790"/>
                    <a:pt x="7247889" y="8622030"/>
                    <a:pt x="7134859" y="8690610"/>
                  </a:cubicBezTo>
                  <a:cubicBezTo>
                    <a:pt x="7062470" y="8733790"/>
                    <a:pt x="7011670" y="8752840"/>
                    <a:pt x="6944359" y="8782050"/>
                  </a:cubicBezTo>
                  <a:cubicBezTo>
                    <a:pt x="6871970" y="8812530"/>
                    <a:pt x="6793230" y="8854440"/>
                    <a:pt x="6717030" y="8867140"/>
                  </a:cubicBezTo>
                  <a:cubicBezTo>
                    <a:pt x="6645909" y="8879840"/>
                    <a:pt x="6578599" y="8849360"/>
                    <a:pt x="6504939" y="8862060"/>
                  </a:cubicBezTo>
                  <a:cubicBezTo>
                    <a:pt x="6421119" y="8874760"/>
                    <a:pt x="6333489" y="8936990"/>
                    <a:pt x="6244589" y="8956040"/>
                  </a:cubicBezTo>
                  <a:cubicBezTo>
                    <a:pt x="6156960" y="8973820"/>
                    <a:pt x="6085839" y="8971280"/>
                    <a:pt x="5979160" y="8975090"/>
                  </a:cubicBezTo>
                  <a:cubicBezTo>
                    <a:pt x="5814060" y="8981440"/>
                    <a:pt x="5504179" y="8967470"/>
                    <a:pt x="5354319" y="8975090"/>
                  </a:cubicBezTo>
                  <a:cubicBezTo>
                    <a:pt x="5267960" y="8980170"/>
                    <a:pt x="5246369" y="8991600"/>
                    <a:pt x="5152389" y="8995410"/>
                  </a:cubicBezTo>
                  <a:cubicBezTo>
                    <a:pt x="4936489" y="9006840"/>
                    <a:pt x="4361180" y="9004300"/>
                    <a:pt x="4085589" y="8995410"/>
                  </a:cubicBezTo>
                  <a:cubicBezTo>
                    <a:pt x="3910330" y="8990330"/>
                    <a:pt x="3780789" y="8982710"/>
                    <a:pt x="3657599" y="8970010"/>
                  </a:cubicBezTo>
                  <a:cubicBezTo>
                    <a:pt x="3564889" y="8959850"/>
                    <a:pt x="3495039" y="8939530"/>
                    <a:pt x="3413760" y="8931910"/>
                  </a:cubicBezTo>
                  <a:cubicBezTo>
                    <a:pt x="3333749" y="8925560"/>
                    <a:pt x="3279139" y="8933180"/>
                    <a:pt x="3173729" y="8928100"/>
                  </a:cubicBezTo>
                  <a:cubicBezTo>
                    <a:pt x="2964179" y="8917940"/>
                    <a:pt x="2547619" y="8895080"/>
                    <a:pt x="2237739" y="8856980"/>
                  </a:cubicBezTo>
                  <a:cubicBezTo>
                    <a:pt x="1926589" y="8817610"/>
                    <a:pt x="1511300" y="8754110"/>
                    <a:pt x="1308100" y="8693150"/>
                  </a:cubicBezTo>
                  <a:cubicBezTo>
                    <a:pt x="1205230" y="8662670"/>
                    <a:pt x="1155700" y="8633460"/>
                    <a:pt x="1082039" y="8596630"/>
                  </a:cubicBezTo>
                  <a:cubicBezTo>
                    <a:pt x="1005839" y="8558530"/>
                    <a:pt x="920750" y="8521700"/>
                    <a:pt x="861060" y="8468360"/>
                  </a:cubicBezTo>
                  <a:cubicBezTo>
                    <a:pt x="806450" y="8417560"/>
                    <a:pt x="778510" y="8347710"/>
                    <a:pt x="731520" y="8289290"/>
                  </a:cubicBezTo>
                  <a:cubicBezTo>
                    <a:pt x="684530" y="8230870"/>
                    <a:pt x="626109" y="8181340"/>
                    <a:pt x="581659" y="8119110"/>
                  </a:cubicBezTo>
                  <a:cubicBezTo>
                    <a:pt x="537209" y="8054340"/>
                    <a:pt x="495300" y="7979410"/>
                    <a:pt x="466090" y="7909560"/>
                  </a:cubicBezTo>
                  <a:cubicBezTo>
                    <a:pt x="438150" y="7843520"/>
                    <a:pt x="427990" y="7804150"/>
                    <a:pt x="406400" y="7710170"/>
                  </a:cubicBezTo>
                  <a:cubicBezTo>
                    <a:pt x="360679" y="7495540"/>
                    <a:pt x="321310" y="6958330"/>
                    <a:pt x="256540" y="6638290"/>
                  </a:cubicBezTo>
                  <a:cubicBezTo>
                    <a:pt x="201929" y="6372860"/>
                    <a:pt x="100329" y="6092190"/>
                    <a:pt x="60960" y="5918200"/>
                  </a:cubicBezTo>
                  <a:cubicBezTo>
                    <a:pt x="40640" y="5821680"/>
                    <a:pt x="31750" y="5765800"/>
                    <a:pt x="22860" y="5689600"/>
                  </a:cubicBezTo>
                  <a:cubicBezTo>
                    <a:pt x="13970" y="5617210"/>
                    <a:pt x="11430" y="5572760"/>
                    <a:pt x="7620" y="5476240"/>
                  </a:cubicBezTo>
                  <a:cubicBezTo>
                    <a:pt x="2540" y="5271770"/>
                    <a:pt x="0" y="4789170"/>
                    <a:pt x="12700" y="4521200"/>
                  </a:cubicBezTo>
                  <a:cubicBezTo>
                    <a:pt x="21590" y="4326890"/>
                    <a:pt x="38100" y="4188460"/>
                    <a:pt x="57150" y="4018280"/>
                  </a:cubicBezTo>
                  <a:cubicBezTo>
                    <a:pt x="77470" y="3844290"/>
                    <a:pt x="102870" y="3665220"/>
                    <a:pt x="133350" y="3491230"/>
                  </a:cubicBezTo>
                  <a:cubicBezTo>
                    <a:pt x="162560" y="3319780"/>
                    <a:pt x="218440" y="3111500"/>
                    <a:pt x="238760" y="2979420"/>
                  </a:cubicBezTo>
                  <a:cubicBezTo>
                    <a:pt x="250190" y="2898140"/>
                    <a:pt x="243840" y="2870200"/>
                    <a:pt x="256540" y="2781300"/>
                  </a:cubicBezTo>
                  <a:cubicBezTo>
                    <a:pt x="283210" y="2595880"/>
                    <a:pt x="361950" y="2166620"/>
                    <a:pt x="429259" y="1934210"/>
                  </a:cubicBezTo>
                  <a:cubicBezTo>
                    <a:pt x="477520" y="1764030"/>
                    <a:pt x="524509" y="1654810"/>
                    <a:pt x="589280" y="1503680"/>
                  </a:cubicBezTo>
                  <a:cubicBezTo>
                    <a:pt x="665480" y="1325880"/>
                    <a:pt x="779780" y="1065530"/>
                    <a:pt x="863600" y="939800"/>
                  </a:cubicBezTo>
                  <a:cubicBezTo>
                    <a:pt x="911860" y="867410"/>
                    <a:pt x="951230" y="836930"/>
                    <a:pt x="1002030" y="783590"/>
                  </a:cubicBezTo>
                  <a:cubicBezTo>
                    <a:pt x="1059180" y="725170"/>
                    <a:pt x="1125219" y="655320"/>
                    <a:pt x="1187450" y="603250"/>
                  </a:cubicBezTo>
                  <a:cubicBezTo>
                    <a:pt x="1243330" y="554990"/>
                    <a:pt x="1290320" y="525780"/>
                    <a:pt x="1357630" y="477520"/>
                  </a:cubicBezTo>
                  <a:cubicBezTo>
                    <a:pt x="1452880" y="411480"/>
                    <a:pt x="1605280" y="302260"/>
                    <a:pt x="1704339" y="242570"/>
                  </a:cubicBezTo>
                  <a:cubicBezTo>
                    <a:pt x="1776729" y="198120"/>
                    <a:pt x="1812289" y="167640"/>
                    <a:pt x="1896110" y="138430"/>
                  </a:cubicBezTo>
                  <a:cubicBezTo>
                    <a:pt x="2033270" y="91440"/>
                    <a:pt x="2279650" y="62230"/>
                    <a:pt x="2466339" y="39370"/>
                  </a:cubicBezTo>
                  <a:cubicBezTo>
                    <a:pt x="2645410" y="16510"/>
                    <a:pt x="2851150" y="6350"/>
                    <a:pt x="2992120" y="2540"/>
                  </a:cubicBezTo>
                  <a:cubicBezTo>
                    <a:pt x="3087370" y="0"/>
                    <a:pt x="3155950" y="1270"/>
                    <a:pt x="3232150" y="3810"/>
                  </a:cubicBezTo>
                  <a:cubicBezTo>
                    <a:pt x="3302000" y="6350"/>
                    <a:pt x="3345180" y="6350"/>
                    <a:pt x="3431539" y="15240"/>
                  </a:cubicBezTo>
                  <a:cubicBezTo>
                    <a:pt x="3594100" y="30480"/>
                    <a:pt x="3895089" y="86360"/>
                    <a:pt x="4131310" y="110490"/>
                  </a:cubicBezTo>
                  <a:cubicBezTo>
                    <a:pt x="4372610" y="135890"/>
                    <a:pt x="4692650" y="140970"/>
                    <a:pt x="4865369" y="161290"/>
                  </a:cubicBezTo>
                  <a:cubicBezTo>
                    <a:pt x="4960619" y="172720"/>
                    <a:pt x="4980939" y="189230"/>
                    <a:pt x="5086350" y="198120"/>
                  </a:cubicBezTo>
                  <a:cubicBezTo>
                    <a:pt x="5335269" y="219710"/>
                    <a:pt x="6104889" y="196850"/>
                    <a:pt x="6369050" y="208280"/>
                  </a:cubicBezTo>
                  <a:cubicBezTo>
                    <a:pt x="6488430" y="214630"/>
                    <a:pt x="6545580" y="222250"/>
                    <a:pt x="6626859" y="229870"/>
                  </a:cubicBezTo>
                  <a:cubicBezTo>
                    <a:pt x="6699249" y="236220"/>
                    <a:pt x="6766559" y="240030"/>
                    <a:pt x="6833870" y="251460"/>
                  </a:cubicBezTo>
                  <a:cubicBezTo>
                    <a:pt x="6902449" y="261620"/>
                    <a:pt x="6945630" y="278130"/>
                    <a:pt x="7034530" y="294640"/>
                  </a:cubicBezTo>
                  <a:cubicBezTo>
                    <a:pt x="7214870" y="327660"/>
                    <a:pt x="7668259" y="377190"/>
                    <a:pt x="7848599" y="417830"/>
                  </a:cubicBezTo>
                  <a:cubicBezTo>
                    <a:pt x="7940039" y="439420"/>
                    <a:pt x="7976870" y="449580"/>
                    <a:pt x="8054339" y="481330"/>
                  </a:cubicBezTo>
                  <a:cubicBezTo>
                    <a:pt x="8162289" y="525780"/>
                    <a:pt x="8354059" y="629920"/>
                    <a:pt x="8430259" y="680720"/>
                  </a:cubicBezTo>
                  <a:cubicBezTo>
                    <a:pt x="8465820" y="703580"/>
                    <a:pt x="8488680" y="720090"/>
                    <a:pt x="8505189" y="740410"/>
                  </a:cubicBezTo>
                  <a:cubicBezTo>
                    <a:pt x="8517889" y="754380"/>
                    <a:pt x="8524239" y="764540"/>
                    <a:pt x="8530589" y="782320"/>
                  </a:cubicBezTo>
                  <a:cubicBezTo>
                    <a:pt x="8539480" y="806450"/>
                    <a:pt x="8548370" y="845820"/>
                    <a:pt x="8547099" y="877570"/>
                  </a:cubicBezTo>
                  <a:cubicBezTo>
                    <a:pt x="8544559" y="908050"/>
                    <a:pt x="8529320" y="946150"/>
                    <a:pt x="8516620" y="969010"/>
                  </a:cubicBezTo>
                  <a:cubicBezTo>
                    <a:pt x="8507730" y="985520"/>
                    <a:pt x="8501380" y="994410"/>
                    <a:pt x="8486139" y="1007110"/>
                  </a:cubicBezTo>
                  <a:cubicBezTo>
                    <a:pt x="8467089" y="1023620"/>
                    <a:pt x="8434070" y="1046480"/>
                    <a:pt x="8403589" y="1055370"/>
                  </a:cubicBezTo>
                  <a:cubicBezTo>
                    <a:pt x="8374380" y="1064260"/>
                    <a:pt x="8333739" y="1064260"/>
                    <a:pt x="8307070" y="1060450"/>
                  </a:cubicBezTo>
                  <a:cubicBezTo>
                    <a:pt x="8289289" y="1057910"/>
                    <a:pt x="8261349" y="1045210"/>
                    <a:pt x="8261349" y="104521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40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5" y="1763923"/>
            <a:ext cx="18280705" cy="7073977"/>
          </a:xfrm>
          <a:custGeom>
            <a:avLst/>
            <a:gdLst/>
            <a:ahLst/>
            <a:cxnLst/>
            <a:rect r="r" b="b" t="t" l="l"/>
            <a:pathLst>
              <a:path h="7073977" w="18280705">
                <a:moveTo>
                  <a:pt x="0" y="0"/>
                </a:moveTo>
                <a:lnTo>
                  <a:pt x="18280705" y="0"/>
                </a:lnTo>
                <a:lnTo>
                  <a:pt x="18280705" y="7073977"/>
                </a:lnTo>
                <a:lnTo>
                  <a:pt x="0" y="707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44" t="-35842" r="-11975" b="-56857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809563" cy="10996877"/>
          </a:xfrm>
          <a:custGeom>
            <a:avLst/>
            <a:gdLst/>
            <a:ahLst/>
            <a:cxnLst/>
            <a:rect r="r" b="b" t="t" l="l"/>
            <a:pathLst>
              <a:path h="10996877" w="6809563">
                <a:moveTo>
                  <a:pt x="0" y="0"/>
                </a:moveTo>
                <a:lnTo>
                  <a:pt x="6809563" y="0"/>
                </a:lnTo>
                <a:lnTo>
                  <a:pt x="6809563" y="10996877"/>
                </a:lnTo>
                <a:lnTo>
                  <a:pt x="0" y="10996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642" t="-47663" r="-255008" b="-3452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37519" y="1028700"/>
            <a:ext cx="4054695" cy="2372010"/>
          </a:xfrm>
          <a:custGeom>
            <a:avLst/>
            <a:gdLst/>
            <a:ahLst/>
            <a:cxnLst/>
            <a:rect r="r" b="b" t="t" l="l"/>
            <a:pathLst>
              <a:path h="2372010" w="4054695">
                <a:moveTo>
                  <a:pt x="0" y="0"/>
                </a:moveTo>
                <a:lnTo>
                  <a:pt x="4054695" y="0"/>
                </a:lnTo>
                <a:lnTo>
                  <a:pt x="4054695" y="2372010"/>
                </a:lnTo>
                <a:lnTo>
                  <a:pt x="0" y="2372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994" t="0" r="-10366" b="-797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852541" y="2705731"/>
            <a:ext cx="8406759" cy="5700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5"/>
              </a:lnSpc>
            </a:pPr>
            <a:r>
              <a:rPr lang="en-US" sz="360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Shaleen Powell </a:t>
            </a:r>
          </a:p>
          <a:p>
            <a:pPr algn="l">
              <a:lnSpc>
                <a:spcPts val="5045"/>
              </a:lnSpc>
            </a:pPr>
            <a:r>
              <a:rPr lang="en-US" sz="36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Roanoke Cultural Endowment</a:t>
            </a:r>
          </a:p>
          <a:p>
            <a:pPr algn="l">
              <a:lnSpc>
                <a:spcPts val="5045"/>
              </a:lnSpc>
            </a:pPr>
          </a:p>
          <a:p>
            <a:pPr algn="l">
              <a:lnSpc>
                <a:spcPts val="5045"/>
              </a:lnSpc>
            </a:pPr>
          </a:p>
          <a:p>
            <a:pPr algn="l">
              <a:lnSpc>
                <a:spcPts val="5045"/>
              </a:lnSpc>
            </a:pPr>
          </a:p>
          <a:p>
            <a:pPr algn="l">
              <a:lnSpc>
                <a:spcPts val="5045"/>
              </a:lnSpc>
            </a:pPr>
          </a:p>
          <a:p>
            <a:pPr algn="l">
              <a:lnSpc>
                <a:spcPts val="5045"/>
              </a:lnSpc>
            </a:pPr>
            <a:r>
              <a:rPr lang="en-US" sz="360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Douglas Jackson</a:t>
            </a:r>
          </a:p>
          <a:p>
            <a:pPr algn="l">
              <a:lnSpc>
                <a:spcPts val="5045"/>
              </a:lnSpc>
            </a:pPr>
            <a:r>
              <a:rPr lang="en-US" sz="36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City of Roanoke</a:t>
            </a:r>
          </a:p>
          <a:p>
            <a:pPr algn="l">
              <a:lnSpc>
                <a:spcPts val="5045"/>
              </a:lnSpc>
            </a:pPr>
            <a:r>
              <a:rPr lang="en-US" sz="36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Roanoke Arts Commission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876934" y="5498438"/>
            <a:ext cx="2012766" cy="2740646"/>
          </a:xfrm>
          <a:custGeom>
            <a:avLst/>
            <a:gdLst/>
            <a:ahLst/>
            <a:cxnLst/>
            <a:rect r="r" b="b" t="t" l="l"/>
            <a:pathLst>
              <a:path h="2740646" w="2012766">
                <a:moveTo>
                  <a:pt x="0" y="0"/>
                </a:moveTo>
                <a:lnTo>
                  <a:pt x="2012765" y="0"/>
                </a:lnTo>
                <a:lnTo>
                  <a:pt x="2012765" y="2740646"/>
                </a:lnTo>
                <a:lnTo>
                  <a:pt x="0" y="2740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40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56562" y="-26040"/>
            <a:ext cx="19687175" cy="1054740"/>
          </a:xfrm>
          <a:custGeom>
            <a:avLst/>
            <a:gdLst/>
            <a:ahLst/>
            <a:cxnLst/>
            <a:rect r="r" b="b" t="t" l="l"/>
            <a:pathLst>
              <a:path h="1054740" w="19687175">
                <a:moveTo>
                  <a:pt x="0" y="0"/>
                </a:moveTo>
                <a:lnTo>
                  <a:pt x="19687175" y="0"/>
                </a:lnTo>
                <a:lnTo>
                  <a:pt x="19687175" y="1054740"/>
                </a:lnTo>
                <a:lnTo>
                  <a:pt x="0" y="1054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0699" r="0" b="-95255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21071" y="1625820"/>
            <a:ext cx="14701765" cy="10004702"/>
          </a:xfrm>
          <a:custGeom>
            <a:avLst/>
            <a:gdLst/>
            <a:ahLst/>
            <a:cxnLst/>
            <a:rect r="r" b="b" t="t" l="l"/>
            <a:pathLst>
              <a:path h="10004702" w="14701765">
                <a:moveTo>
                  <a:pt x="0" y="0"/>
                </a:moveTo>
                <a:lnTo>
                  <a:pt x="14701766" y="0"/>
                </a:lnTo>
                <a:lnTo>
                  <a:pt x="14701766" y="10004702"/>
                </a:lnTo>
                <a:lnTo>
                  <a:pt x="0" y="10004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122" t="-17726" r="-513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8533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89397" y="-1847306"/>
            <a:ext cx="21572099" cy="12134306"/>
          </a:xfrm>
          <a:custGeom>
            <a:avLst/>
            <a:gdLst/>
            <a:ahLst/>
            <a:cxnLst/>
            <a:rect r="r" b="b" t="t" l="l"/>
            <a:pathLst>
              <a:path h="12134306" w="21572099">
                <a:moveTo>
                  <a:pt x="0" y="0"/>
                </a:moveTo>
                <a:lnTo>
                  <a:pt x="21572099" y="0"/>
                </a:lnTo>
                <a:lnTo>
                  <a:pt x="21572099" y="12134306"/>
                </a:lnTo>
                <a:lnTo>
                  <a:pt x="0" y="12134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4208"/>
            <a:ext cx="18491036" cy="10401208"/>
          </a:xfrm>
          <a:custGeom>
            <a:avLst/>
            <a:gdLst/>
            <a:ahLst/>
            <a:cxnLst/>
            <a:rect r="r" b="b" t="t" l="l"/>
            <a:pathLst>
              <a:path h="10401208" w="18491036">
                <a:moveTo>
                  <a:pt x="0" y="0"/>
                </a:moveTo>
                <a:lnTo>
                  <a:pt x="18491036" y="0"/>
                </a:lnTo>
                <a:lnTo>
                  <a:pt x="18491036" y="10401208"/>
                </a:lnTo>
                <a:lnTo>
                  <a:pt x="0" y="10401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1E1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16124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615320" cy="10287000"/>
          </a:xfrm>
          <a:custGeom>
            <a:avLst/>
            <a:gdLst/>
            <a:ahLst/>
            <a:cxnLst/>
            <a:rect r="r" b="b" t="t" l="l"/>
            <a:pathLst>
              <a:path h="10287000" w="6615320">
                <a:moveTo>
                  <a:pt x="0" y="0"/>
                </a:moveTo>
                <a:lnTo>
                  <a:pt x="6615320" y="0"/>
                </a:lnTo>
                <a:lnTo>
                  <a:pt x="66153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53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01206" y="481597"/>
            <a:ext cx="3198458" cy="2535399"/>
            <a:chOff x="0" y="0"/>
            <a:chExt cx="4264610" cy="338053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45647" y="2975350"/>
              <a:ext cx="284905" cy="400268"/>
              <a:chOff x="0" y="0"/>
              <a:chExt cx="337401" cy="47401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236" y="2969897"/>
              <a:ext cx="404249" cy="410635"/>
              <a:chOff x="0" y="0"/>
              <a:chExt cx="478726" cy="48628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1617583" y="2975342"/>
              <a:ext cx="337057" cy="400268"/>
              <a:chOff x="0" y="0"/>
              <a:chExt cx="399161" cy="47401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216992" y="2975350"/>
              <a:ext cx="303726" cy="400268"/>
              <a:chOff x="0" y="0"/>
              <a:chExt cx="359689" cy="47401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799195" y="2969897"/>
              <a:ext cx="404249" cy="410635"/>
              <a:chOff x="0" y="0"/>
              <a:chExt cx="478726" cy="4862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485140" y="2975342"/>
              <a:ext cx="289232" cy="400268"/>
              <a:chOff x="0" y="0"/>
              <a:chExt cx="342519" cy="47401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4264610" cy="2945726"/>
              <a:chOff x="0" y="0"/>
              <a:chExt cx="5050307" cy="34884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4044751" y="2975342"/>
              <a:ext cx="219860" cy="400268"/>
              <a:chOff x="0" y="0"/>
              <a:chExt cx="260375" cy="4740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TextBox 27" id="27"/>
          <p:cNvSpPr txBox="true"/>
          <p:nvPr/>
        </p:nvSpPr>
        <p:spPr>
          <a:xfrm rot="0">
            <a:off x="472930" y="395872"/>
            <a:ext cx="18288000" cy="9092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60"/>
              </a:lnSpc>
            </a:pPr>
            <a:r>
              <a:rPr lang="en-US" sz="6693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RESOURCES</a:t>
            </a:r>
          </a:p>
          <a:p>
            <a:pPr algn="l">
              <a:lnSpc>
                <a:spcPts val="6336"/>
              </a:lnSpc>
            </a:pPr>
          </a:p>
          <a:p>
            <a:pPr algn="l">
              <a:lnSpc>
                <a:spcPts val="6336"/>
              </a:lnSpc>
            </a:pPr>
            <a:r>
              <a:rPr lang="en-US" sz="6093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Program Grants </a:t>
            </a:r>
            <a:r>
              <a:rPr lang="en-US" sz="6093">
                <a:solidFill>
                  <a:srgbClr val="F9A619"/>
                </a:solidFill>
                <a:latin typeface="Cooper Hewitt"/>
                <a:ea typeface="Cooper Hewitt"/>
                <a:cs typeface="Cooper Hewitt"/>
                <a:sym typeface="Cooper Hewitt"/>
              </a:rPr>
              <a:t>-</a:t>
            </a:r>
            <a:r>
              <a:rPr lang="en-US" sz="6093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6093">
                <a:solidFill>
                  <a:srgbClr val="F9A619"/>
                </a:solidFill>
                <a:latin typeface="Cooper Hewitt"/>
                <a:ea typeface="Cooper Hewitt"/>
                <a:cs typeface="Cooper Hewitt"/>
                <a:sym typeface="Cooper Hewitt"/>
              </a:rPr>
              <a:t>RAC</a:t>
            </a:r>
          </a:p>
          <a:p>
            <a:pPr algn="l">
              <a:lnSpc>
                <a:spcPts val="6336"/>
              </a:lnSpc>
            </a:pPr>
          </a:p>
          <a:p>
            <a:pPr algn="l">
              <a:lnSpc>
                <a:spcPts val="6336"/>
              </a:lnSpc>
            </a:pPr>
            <a:r>
              <a:rPr lang="en-US" sz="6093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Collective Operating Endowment</a:t>
            </a:r>
            <a:r>
              <a:rPr lang="en-US" sz="6093">
                <a:solidFill>
                  <a:srgbClr val="F9A619"/>
                </a:solidFill>
                <a:latin typeface="Cooper Hewitt"/>
                <a:ea typeface="Cooper Hewitt"/>
                <a:cs typeface="Cooper Hewitt"/>
                <a:sym typeface="Cooper Hewitt"/>
              </a:rPr>
              <a:t> - RCE</a:t>
            </a:r>
          </a:p>
          <a:p>
            <a:pPr algn="l">
              <a:lnSpc>
                <a:spcPts val="6336"/>
              </a:lnSpc>
            </a:pPr>
          </a:p>
          <a:p>
            <a:pPr algn="l">
              <a:lnSpc>
                <a:spcPts val="6336"/>
              </a:lnSpc>
            </a:pPr>
            <a:r>
              <a:rPr lang="en-US" sz="6093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Convening</a:t>
            </a:r>
            <a:r>
              <a:rPr lang="en-US" sz="6093">
                <a:solidFill>
                  <a:srgbClr val="F9A619"/>
                </a:solidFill>
                <a:latin typeface="Cooper Hewitt"/>
                <a:ea typeface="Cooper Hewitt"/>
                <a:cs typeface="Cooper Hewitt"/>
                <a:sym typeface="Cooper Hewitt"/>
              </a:rPr>
              <a:t> - Both</a:t>
            </a:r>
          </a:p>
          <a:p>
            <a:pPr algn="l">
              <a:lnSpc>
                <a:spcPts val="6336"/>
              </a:lnSpc>
            </a:pPr>
          </a:p>
          <a:p>
            <a:pPr algn="l">
              <a:lnSpc>
                <a:spcPts val="6336"/>
              </a:lnSpc>
            </a:pPr>
            <a:r>
              <a:rPr lang="en-US" sz="6093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Some Collective Training</a:t>
            </a:r>
            <a:r>
              <a:rPr lang="en-US" sz="6093">
                <a:solidFill>
                  <a:srgbClr val="F9A619"/>
                </a:solidFill>
                <a:latin typeface="Cooper Hewitt"/>
                <a:ea typeface="Cooper Hewitt"/>
                <a:cs typeface="Cooper Hewitt"/>
                <a:sym typeface="Cooper Hewitt"/>
              </a:rPr>
              <a:t> - Both</a:t>
            </a:r>
          </a:p>
          <a:p>
            <a:pPr algn="l">
              <a:lnSpc>
                <a:spcPts val="6336"/>
              </a:lnSpc>
            </a:pPr>
          </a:p>
          <a:p>
            <a:pPr algn="l">
              <a:lnSpc>
                <a:spcPts val="6336"/>
              </a:lnSpc>
            </a:pPr>
            <a:r>
              <a:rPr lang="en-US" b="true" sz="6093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Advocacy  &amp; Planning Support </a:t>
            </a:r>
            <a:r>
              <a:rPr lang="en-US" sz="6093">
                <a:solidFill>
                  <a:srgbClr val="F9A619"/>
                </a:solidFill>
                <a:latin typeface="Cooper Hewitt"/>
                <a:ea typeface="Cooper Hewitt"/>
                <a:cs typeface="Cooper Hewitt"/>
                <a:sym typeface="Cooper Hewitt"/>
              </a:rPr>
              <a:t>- Both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92816" y="2001116"/>
            <a:ext cx="12772402" cy="7808070"/>
          </a:xfrm>
          <a:custGeom>
            <a:avLst/>
            <a:gdLst/>
            <a:ahLst/>
            <a:cxnLst/>
            <a:rect r="r" b="b" t="t" l="l"/>
            <a:pathLst>
              <a:path h="7808070" w="12772402">
                <a:moveTo>
                  <a:pt x="0" y="0"/>
                </a:moveTo>
                <a:lnTo>
                  <a:pt x="12772401" y="0"/>
                </a:lnTo>
                <a:lnTo>
                  <a:pt x="12772401" y="7808070"/>
                </a:lnTo>
                <a:lnTo>
                  <a:pt x="0" y="7808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7" r="0" b="-336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55625" y="428049"/>
            <a:ext cx="13446323" cy="1291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1"/>
              </a:lnSpc>
              <a:spcBef>
                <a:spcPct val="0"/>
              </a:spcBef>
            </a:pPr>
            <a:r>
              <a:rPr lang="en-US" b="true" sz="7799">
                <a:solidFill>
                  <a:srgbClr val="F05C3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Roanoke Cultural Endowment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075596"/>
            <a:ext cx="9494086" cy="12290079"/>
          </a:xfrm>
          <a:custGeom>
            <a:avLst/>
            <a:gdLst/>
            <a:ahLst/>
            <a:cxnLst/>
            <a:rect r="r" b="b" t="t" l="l"/>
            <a:pathLst>
              <a:path h="12290079" w="9494086">
                <a:moveTo>
                  <a:pt x="0" y="0"/>
                </a:moveTo>
                <a:lnTo>
                  <a:pt x="9494086" y="0"/>
                </a:lnTo>
                <a:lnTo>
                  <a:pt x="9494086" y="12290078"/>
                </a:lnTo>
                <a:lnTo>
                  <a:pt x="0" y="12290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70373" y="-501253"/>
            <a:ext cx="8721144" cy="11289507"/>
          </a:xfrm>
          <a:custGeom>
            <a:avLst/>
            <a:gdLst/>
            <a:ahLst/>
            <a:cxnLst/>
            <a:rect r="r" b="b" t="t" l="l"/>
            <a:pathLst>
              <a:path h="11289507" w="8721144">
                <a:moveTo>
                  <a:pt x="0" y="0"/>
                </a:moveTo>
                <a:lnTo>
                  <a:pt x="8721144" y="0"/>
                </a:lnTo>
                <a:lnTo>
                  <a:pt x="8721144" y="11289506"/>
                </a:lnTo>
                <a:lnTo>
                  <a:pt x="0" y="11289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08135" y="369761"/>
            <a:ext cx="967867" cy="1317878"/>
          </a:xfrm>
          <a:custGeom>
            <a:avLst/>
            <a:gdLst/>
            <a:ahLst/>
            <a:cxnLst/>
            <a:rect r="r" b="b" t="t" l="l"/>
            <a:pathLst>
              <a:path h="1317878" w="967867">
                <a:moveTo>
                  <a:pt x="0" y="0"/>
                </a:moveTo>
                <a:lnTo>
                  <a:pt x="967866" y="0"/>
                </a:lnTo>
                <a:lnTo>
                  <a:pt x="967866" y="1317878"/>
                </a:lnTo>
                <a:lnTo>
                  <a:pt x="0" y="1317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01206" y="481597"/>
            <a:ext cx="3198458" cy="2535399"/>
            <a:chOff x="0" y="0"/>
            <a:chExt cx="4264610" cy="338053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45647" y="2975350"/>
              <a:ext cx="284905" cy="400268"/>
              <a:chOff x="0" y="0"/>
              <a:chExt cx="337401" cy="47401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236" y="2969897"/>
              <a:ext cx="404249" cy="410635"/>
              <a:chOff x="0" y="0"/>
              <a:chExt cx="478726" cy="48628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1617583" y="2975342"/>
              <a:ext cx="337057" cy="400268"/>
              <a:chOff x="0" y="0"/>
              <a:chExt cx="399161" cy="47401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216992" y="2975350"/>
              <a:ext cx="303726" cy="400268"/>
              <a:chOff x="0" y="0"/>
              <a:chExt cx="359689" cy="47401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799195" y="2969897"/>
              <a:ext cx="404249" cy="410635"/>
              <a:chOff x="0" y="0"/>
              <a:chExt cx="478726" cy="4862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485140" y="2975342"/>
              <a:ext cx="289232" cy="400268"/>
              <a:chOff x="0" y="0"/>
              <a:chExt cx="342519" cy="47401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4264610" cy="2945726"/>
              <a:chOff x="0" y="0"/>
              <a:chExt cx="5050307" cy="34884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4044751" y="2975342"/>
              <a:ext cx="219860" cy="400268"/>
              <a:chOff x="0" y="0"/>
              <a:chExt cx="260375" cy="4740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27" id="27"/>
          <p:cNvSpPr/>
          <p:nvPr/>
        </p:nvSpPr>
        <p:spPr>
          <a:xfrm flipH="false" flipV="false" rot="0">
            <a:off x="13590216" y="3879749"/>
            <a:ext cx="4209448" cy="4209448"/>
          </a:xfrm>
          <a:custGeom>
            <a:avLst/>
            <a:gdLst/>
            <a:ahLst/>
            <a:cxnLst/>
            <a:rect r="r" b="b" t="t" l="l"/>
            <a:pathLst>
              <a:path h="4209448" w="4209448">
                <a:moveTo>
                  <a:pt x="0" y="0"/>
                </a:moveTo>
                <a:lnTo>
                  <a:pt x="4209448" y="0"/>
                </a:lnTo>
                <a:lnTo>
                  <a:pt x="4209448" y="4209448"/>
                </a:lnTo>
                <a:lnTo>
                  <a:pt x="0" y="4209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028700" y="3765449"/>
            <a:ext cx="10987193" cy="2659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8"/>
              </a:lnSpc>
            </a:pPr>
            <a:r>
              <a:rPr lang="en-US" b="true" sz="8998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ROANOKE ARTS &amp; CULTURAL PLAN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834914" y="8519808"/>
            <a:ext cx="6964750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u="sng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hlinkClick r:id="rId3" tooltip="http://www.roanokearts.org/plan"/>
              </a:rPr>
              <a:t>www.roanokearts.org/plan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01206" y="481597"/>
            <a:ext cx="3198458" cy="2535399"/>
            <a:chOff x="0" y="0"/>
            <a:chExt cx="4264610" cy="338053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45647" y="2975350"/>
              <a:ext cx="284905" cy="400268"/>
              <a:chOff x="0" y="0"/>
              <a:chExt cx="337401" cy="47401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236" y="2969897"/>
              <a:ext cx="404249" cy="410635"/>
              <a:chOff x="0" y="0"/>
              <a:chExt cx="478726" cy="48628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1617583" y="2975342"/>
              <a:ext cx="337057" cy="400268"/>
              <a:chOff x="0" y="0"/>
              <a:chExt cx="399161" cy="47401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216992" y="2975350"/>
              <a:ext cx="303726" cy="400268"/>
              <a:chOff x="0" y="0"/>
              <a:chExt cx="359689" cy="47401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799195" y="2969897"/>
              <a:ext cx="404249" cy="410635"/>
              <a:chOff x="0" y="0"/>
              <a:chExt cx="478726" cy="4862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485140" y="2975342"/>
              <a:ext cx="289232" cy="400268"/>
              <a:chOff x="0" y="0"/>
              <a:chExt cx="342519" cy="47401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4264610" cy="2945726"/>
              <a:chOff x="0" y="0"/>
              <a:chExt cx="5050307" cy="34884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4044751" y="2975342"/>
              <a:ext cx="219860" cy="400268"/>
              <a:chOff x="0" y="0"/>
              <a:chExt cx="260375" cy="4740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TextBox 27" id="27"/>
          <p:cNvSpPr txBox="true"/>
          <p:nvPr/>
        </p:nvSpPr>
        <p:spPr>
          <a:xfrm rot="0">
            <a:off x="1364997" y="1226472"/>
            <a:ext cx="12899913" cy="9444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375854" indent="-687927" lvl="1">
              <a:lnSpc>
                <a:spcPts val="6627"/>
              </a:lnSpc>
              <a:buFont typeface="Arial"/>
              <a:buChar char="•"/>
            </a:pPr>
            <a:r>
              <a:rPr lang="en-US" b="true" sz="63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Arts as a key asset in building a stronger Roanoke</a:t>
            </a:r>
          </a:p>
          <a:p>
            <a:pPr algn="l">
              <a:lnSpc>
                <a:spcPts val="6627"/>
              </a:lnSpc>
            </a:pPr>
          </a:p>
          <a:p>
            <a:pPr algn="l" marL="1375854" indent="-687927" lvl="1">
              <a:lnSpc>
                <a:spcPts val="6627"/>
              </a:lnSpc>
              <a:buFont typeface="Arial"/>
              <a:buChar char="•"/>
            </a:pPr>
            <a:r>
              <a:rPr lang="en-US" b="true" sz="63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 arts &amp; cultural ecosystem</a:t>
            </a:r>
          </a:p>
          <a:p>
            <a:pPr algn="l">
              <a:lnSpc>
                <a:spcPts val="6627"/>
              </a:lnSpc>
            </a:pPr>
          </a:p>
          <a:p>
            <a:pPr algn="l" marL="1375854" indent="-687927" lvl="1">
              <a:lnSpc>
                <a:spcPts val="6627"/>
              </a:lnSpc>
              <a:buFont typeface="Arial"/>
              <a:buChar char="•"/>
            </a:pPr>
            <a:r>
              <a:rPr lang="en-US" b="true" sz="63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Resources at work</a:t>
            </a:r>
          </a:p>
          <a:p>
            <a:pPr algn="l">
              <a:lnSpc>
                <a:spcPts val="6627"/>
              </a:lnSpc>
            </a:pPr>
          </a:p>
          <a:p>
            <a:pPr algn="l" marL="1375854" indent="-687927" lvl="1">
              <a:lnSpc>
                <a:spcPts val="6627"/>
              </a:lnSpc>
              <a:buFont typeface="Arial"/>
              <a:buChar char="•"/>
            </a:pPr>
            <a:r>
              <a:rPr lang="en-US" b="true" sz="63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Where we’re headed together</a:t>
            </a:r>
          </a:p>
          <a:p>
            <a:pPr algn="r">
              <a:lnSpc>
                <a:spcPts val="6627"/>
              </a:lnSpc>
            </a:pPr>
          </a:p>
          <a:p>
            <a:pPr algn="r">
              <a:lnSpc>
                <a:spcPts val="6627"/>
              </a:lnSpc>
            </a:pPr>
          </a:p>
          <a:p>
            <a:pPr algn="r">
              <a:lnSpc>
                <a:spcPts val="6627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406370" y="2595512"/>
            <a:ext cx="622330" cy="5010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6"/>
              </a:lnSpc>
            </a:pPr>
            <a:r>
              <a:rPr lang="en-US" b="true" sz="6102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AGENDA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40584"/>
            <a:ext cx="6520775" cy="8694367"/>
          </a:xfrm>
          <a:custGeom>
            <a:avLst/>
            <a:gdLst/>
            <a:ahLst/>
            <a:cxnLst/>
            <a:rect r="r" b="b" t="t" l="l"/>
            <a:pathLst>
              <a:path h="8694367" w="6520775">
                <a:moveTo>
                  <a:pt x="0" y="0"/>
                </a:moveTo>
                <a:lnTo>
                  <a:pt x="6520775" y="0"/>
                </a:lnTo>
                <a:lnTo>
                  <a:pt x="6520775" y="8694366"/>
                </a:lnTo>
                <a:lnTo>
                  <a:pt x="0" y="8694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12161" y="6965041"/>
            <a:ext cx="6932936" cy="8444795"/>
          </a:xfrm>
          <a:custGeom>
            <a:avLst/>
            <a:gdLst/>
            <a:ahLst/>
            <a:cxnLst/>
            <a:rect r="r" b="b" t="t" l="l"/>
            <a:pathLst>
              <a:path h="8444795" w="6932936">
                <a:moveTo>
                  <a:pt x="0" y="0"/>
                </a:moveTo>
                <a:lnTo>
                  <a:pt x="6932936" y="0"/>
                </a:lnTo>
                <a:lnTo>
                  <a:pt x="6932936" y="8444794"/>
                </a:lnTo>
                <a:lnTo>
                  <a:pt x="0" y="8444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462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095806" y="2685678"/>
            <a:ext cx="10596851" cy="4782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466287" indent="-733144" lvl="1">
              <a:lnSpc>
                <a:spcPts val="9508"/>
              </a:lnSpc>
              <a:buFont typeface="Arial"/>
              <a:buChar char="•"/>
            </a:pPr>
            <a:r>
              <a:rPr lang="en-US" b="true" sz="6791">
                <a:solidFill>
                  <a:srgbClr val="06042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Innovative</a:t>
            </a:r>
          </a:p>
          <a:p>
            <a:pPr algn="l" marL="1466287" indent="-733144" lvl="1">
              <a:lnSpc>
                <a:spcPts val="9508"/>
              </a:lnSpc>
              <a:buFont typeface="Arial"/>
              <a:buChar char="•"/>
            </a:pPr>
            <a:r>
              <a:rPr lang="en-US" b="true" sz="6791">
                <a:solidFill>
                  <a:srgbClr val="06042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Broadly collaborative</a:t>
            </a:r>
          </a:p>
          <a:p>
            <a:pPr algn="l" marL="1466287" indent="-733144" lvl="1">
              <a:lnSpc>
                <a:spcPts val="9508"/>
              </a:lnSpc>
              <a:buFont typeface="Arial"/>
              <a:buChar char="•"/>
            </a:pPr>
            <a:r>
              <a:rPr lang="en-US" b="true" sz="6791">
                <a:solidFill>
                  <a:srgbClr val="06042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Accessible</a:t>
            </a:r>
          </a:p>
          <a:p>
            <a:pPr algn="l" marL="1466287" indent="-733144" lvl="1">
              <a:lnSpc>
                <a:spcPts val="9508"/>
              </a:lnSpc>
              <a:buFont typeface="Arial"/>
              <a:buChar char="•"/>
            </a:pPr>
            <a:r>
              <a:rPr lang="en-US" b="true" sz="6791">
                <a:solidFill>
                  <a:srgbClr val="06042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High-Impact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01206" y="481597"/>
            <a:ext cx="3198458" cy="2535399"/>
            <a:chOff x="0" y="0"/>
            <a:chExt cx="4264610" cy="338053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45647" y="2975350"/>
              <a:ext cx="284905" cy="400268"/>
              <a:chOff x="0" y="0"/>
              <a:chExt cx="337401" cy="47401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236" y="2969897"/>
              <a:ext cx="404249" cy="410635"/>
              <a:chOff x="0" y="0"/>
              <a:chExt cx="478726" cy="48628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1617583" y="2975342"/>
              <a:ext cx="337057" cy="400268"/>
              <a:chOff x="0" y="0"/>
              <a:chExt cx="399161" cy="47401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216992" y="2975350"/>
              <a:ext cx="303726" cy="400268"/>
              <a:chOff x="0" y="0"/>
              <a:chExt cx="359689" cy="47401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799195" y="2969897"/>
              <a:ext cx="404249" cy="410635"/>
              <a:chOff x="0" y="0"/>
              <a:chExt cx="478726" cy="4862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485140" y="2975342"/>
              <a:ext cx="289232" cy="400268"/>
              <a:chOff x="0" y="0"/>
              <a:chExt cx="342519" cy="47401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4264610" cy="2945726"/>
              <a:chOff x="0" y="0"/>
              <a:chExt cx="5050307" cy="34884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4044751" y="2975342"/>
              <a:ext cx="219860" cy="400268"/>
              <a:chOff x="0" y="0"/>
              <a:chExt cx="260375" cy="4740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27" id="27"/>
          <p:cNvSpPr/>
          <p:nvPr/>
        </p:nvSpPr>
        <p:spPr>
          <a:xfrm flipH="false" flipV="false" rot="0">
            <a:off x="13660817" y="3881367"/>
            <a:ext cx="3860200" cy="3860200"/>
          </a:xfrm>
          <a:custGeom>
            <a:avLst/>
            <a:gdLst/>
            <a:ahLst/>
            <a:cxnLst/>
            <a:rect r="r" b="b" t="t" l="l"/>
            <a:pathLst>
              <a:path h="3860200" w="3860200">
                <a:moveTo>
                  <a:pt x="0" y="0"/>
                </a:moveTo>
                <a:lnTo>
                  <a:pt x="3860200" y="0"/>
                </a:lnTo>
                <a:lnTo>
                  <a:pt x="3860200" y="3860200"/>
                </a:lnTo>
                <a:lnTo>
                  <a:pt x="0" y="3860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905226" y="2911970"/>
            <a:ext cx="11873214" cy="3840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9000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COLLECTIVE</a:t>
            </a:r>
          </a:p>
          <a:p>
            <a:pPr algn="ctr">
              <a:lnSpc>
                <a:spcPts val="9360"/>
              </a:lnSpc>
            </a:pPr>
            <a:r>
              <a:rPr lang="en-US" sz="9000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ARTS &amp; CULTURE</a:t>
            </a:r>
          </a:p>
          <a:p>
            <a:pPr algn="ctr">
              <a:lnSpc>
                <a:spcPts val="9360"/>
              </a:lnSpc>
            </a:pPr>
            <a:r>
              <a:rPr lang="en-US" b="true" sz="9000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BRANDING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113561" y="8519808"/>
            <a:ext cx="6407457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u="sng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hlinkClick r:id="rId3" tooltip="http://www.itshereroanoke.org"/>
              </a:rPr>
              <a:t>www.itshereroanoke.org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01206" y="481597"/>
            <a:ext cx="3198458" cy="2535399"/>
            <a:chOff x="0" y="0"/>
            <a:chExt cx="4264610" cy="338053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45647" y="2975350"/>
              <a:ext cx="284905" cy="400268"/>
              <a:chOff x="0" y="0"/>
              <a:chExt cx="337401" cy="47401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236" y="2969897"/>
              <a:ext cx="404249" cy="410635"/>
              <a:chOff x="0" y="0"/>
              <a:chExt cx="478726" cy="48628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1617583" y="2975342"/>
              <a:ext cx="337057" cy="400268"/>
              <a:chOff x="0" y="0"/>
              <a:chExt cx="399161" cy="47401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216992" y="2975350"/>
              <a:ext cx="303726" cy="400268"/>
              <a:chOff x="0" y="0"/>
              <a:chExt cx="359689" cy="47401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799195" y="2969897"/>
              <a:ext cx="404249" cy="410635"/>
              <a:chOff x="0" y="0"/>
              <a:chExt cx="478726" cy="4862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485140" y="2975342"/>
              <a:ext cx="289232" cy="400268"/>
              <a:chOff x="0" y="0"/>
              <a:chExt cx="342519" cy="47401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4264610" cy="2945726"/>
              <a:chOff x="0" y="0"/>
              <a:chExt cx="5050307" cy="34884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4044751" y="2975342"/>
              <a:ext cx="219860" cy="400268"/>
              <a:chOff x="0" y="0"/>
              <a:chExt cx="260375" cy="4740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27" id="27"/>
          <p:cNvSpPr/>
          <p:nvPr/>
        </p:nvSpPr>
        <p:spPr>
          <a:xfrm flipH="false" flipV="false" rot="0">
            <a:off x="1028700" y="5543543"/>
            <a:ext cx="3830412" cy="3830412"/>
          </a:xfrm>
          <a:custGeom>
            <a:avLst/>
            <a:gdLst/>
            <a:ahLst/>
            <a:cxnLst/>
            <a:rect r="r" b="b" t="t" l="l"/>
            <a:pathLst>
              <a:path h="3830412" w="3830412">
                <a:moveTo>
                  <a:pt x="0" y="0"/>
                </a:moveTo>
                <a:lnTo>
                  <a:pt x="3830412" y="0"/>
                </a:lnTo>
                <a:lnTo>
                  <a:pt x="3830412" y="3830412"/>
                </a:lnTo>
                <a:lnTo>
                  <a:pt x="0" y="3830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-1486161" y="-2240077"/>
            <a:ext cx="21645036" cy="14069274"/>
          </a:xfrm>
          <a:custGeom>
            <a:avLst/>
            <a:gdLst/>
            <a:ahLst/>
            <a:cxnLst/>
            <a:rect r="r" b="b" t="t" l="l"/>
            <a:pathLst>
              <a:path h="14069274" w="21645036">
                <a:moveTo>
                  <a:pt x="0" y="0"/>
                </a:moveTo>
                <a:lnTo>
                  <a:pt x="21645037" y="0"/>
                </a:lnTo>
                <a:lnTo>
                  <a:pt x="21645037" y="14069274"/>
                </a:lnTo>
                <a:lnTo>
                  <a:pt x="0" y="1406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01206" y="481597"/>
            <a:ext cx="3198458" cy="2535399"/>
            <a:chOff x="0" y="0"/>
            <a:chExt cx="4264610" cy="338053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45647" y="2975350"/>
              <a:ext cx="284905" cy="400268"/>
              <a:chOff x="0" y="0"/>
              <a:chExt cx="337401" cy="47401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236" y="2969897"/>
              <a:ext cx="404249" cy="410635"/>
              <a:chOff x="0" y="0"/>
              <a:chExt cx="478726" cy="48628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1617583" y="2975342"/>
              <a:ext cx="337057" cy="400268"/>
              <a:chOff x="0" y="0"/>
              <a:chExt cx="399161" cy="47401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216992" y="2975350"/>
              <a:ext cx="303726" cy="400268"/>
              <a:chOff x="0" y="0"/>
              <a:chExt cx="359689" cy="47401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799195" y="2969897"/>
              <a:ext cx="404249" cy="410635"/>
              <a:chOff x="0" y="0"/>
              <a:chExt cx="478726" cy="4862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485140" y="2975342"/>
              <a:ext cx="289232" cy="400268"/>
              <a:chOff x="0" y="0"/>
              <a:chExt cx="342519" cy="47401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4264610" cy="2945726"/>
              <a:chOff x="0" y="0"/>
              <a:chExt cx="5050307" cy="34884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4044751" y="2975342"/>
              <a:ext cx="219860" cy="400268"/>
              <a:chOff x="0" y="0"/>
              <a:chExt cx="260375" cy="4740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TextBox 27" id="27"/>
          <p:cNvSpPr txBox="true"/>
          <p:nvPr/>
        </p:nvSpPr>
        <p:spPr>
          <a:xfrm rot="0">
            <a:off x="1080680" y="4551624"/>
            <a:ext cx="16126640" cy="1098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60"/>
              </a:lnSpc>
            </a:pPr>
            <a:r>
              <a:rPr lang="en-US" b="true" sz="6693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Asset Based Community Development 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06370" y="1795426"/>
            <a:ext cx="622330" cy="661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6"/>
              </a:lnSpc>
            </a:pPr>
            <a:r>
              <a:rPr lang="en-US" b="true" sz="6102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UPCOMING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-712588" y="1308942"/>
            <a:ext cx="18770419" cy="7582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941"/>
              </a:lnSpc>
            </a:pPr>
            <a:r>
              <a:rPr lang="en-US" sz="49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                      </a:t>
            </a:r>
            <a:r>
              <a:rPr lang="en-US" sz="4958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"It's Here" Community Awareness Opportunities</a:t>
            </a:r>
          </a:p>
          <a:p>
            <a:pPr algn="just">
              <a:lnSpc>
                <a:spcPts val="6801"/>
              </a:lnSpc>
            </a:pPr>
          </a:p>
          <a:p>
            <a:pPr algn="just" marL="4195716" indent="-839143" lvl="4">
              <a:lnSpc>
                <a:spcPts val="6801"/>
              </a:lnSpc>
              <a:buFont typeface="Arial"/>
              <a:buChar char="•"/>
            </a:pP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Roanoke Arts Pop, March 7-8</a:t>
            </a:r>
          </a:p>
          <a:p>
            <a:pPr algn="just" marL="4195716" indent="-839143" lvl="4">
              <a:lnSpc>
                <a:spcPts val="6801"/>
              </a:lnSpc>
              <a:buFont typeface="Arial"/>
              <a:buChar char="•"/>
            </a:pP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ai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sy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rt 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May 10</a:t>
            </a:r>
          </a:p>
          <a:p>
            <a:pPr algn="l" marL="4195716" indent="-839143" lvl="4">
              <a:lnSpc>
                <a:spcPts val="6801"/>
              </a:lnSpc>
              <a:buFont typeface="Arial"/>
              <a:buChar char="•"/>
            </a:pP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ocal Colors Fe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l, 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y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17</a:t>
            </a:r>
          </a:p>
          <a:p>
            <a:pPr algn="just" marL="4195716" indent="-839143" lvl="4">
              <a:lnSpc>
                <a:spcPts val="6801"/>
              </a:lnSpc>
              <a:buFont typeface="Arial"/>
              <a:buChar char="•"/>
            </a:pP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VTCSOM 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XPO, Aug.</a:t>
            </a:r>
          </a:p>
          <a:p>
            <a:pPr algn="just" marL="4195716" indent="-839143" lvl="4">
              <a:lnSpc>
                <a:spcPts val="6801"/>
              </a:lnSpc>
              <a:buFont typeface="Arial"/>
              <a:buChar char="•"/>
            </a:pP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RCPS New Educators Orientation, Aug.</a:t>
            </a:r>
          </a:p>
          <a:p>
            <a:pPr algn="just" marL="4195716" indent="-839143" lvl="4">
              <a:lnSpc>
                <a:spcPts val="6801"/>
              </a:lnSpc>
              <a:buFont typeface="Arial"/>
              <a:buChar char="•"/>
            </a:pP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RSO Symphony U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der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the 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rs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85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Sept.</a:t>
            </a:r>
          </a:p>
          <a:p>
            <a:pPr algn="just">
              <a:lnSpc>
                <a:spcPts val="5633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431571" y="622535"/>
            <a:ext cx="393352" cy="9349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b="true" sz="5402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OPPORTUNITIES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>
  <p:cSld>
    <p:bg>
      <p:bgPr>
        <a:solidFill>
          <a:srgbClr val="0604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409501" y="5133975"/>
            <a:ext cx="7468997" cy="1530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9999" b="true">
                <a:solidFill>
                  <a:srgbClr val="F9A619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THANKS!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2605935" y="481597"/>
            <a:ext cx="5193729" cy="4117039"/>
            <a:chOff x="0" y="0"/>
            <a:chExt cx="6924972" cy="5489385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723652" y="4831442"/>
              <a:ext cx="462635" cy="649964"/>
              <a:chOff x="0" y="0"/>
              <a:chExt cx="337401" cy="47401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1596601" y="4822586"/>
              <a:ext cx="656429" cy="666799"/>
              <a:chOff x="0" y="0"/>
              <a:chExt cx="478726" cy="486283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2626669" y="4831428"/>
              <a:ext cx="547320" cy="649964"/>
              <a:chOff x="0" y="0"/>
              <a:chExt cx="399161" cy="47401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3600001" y="4831442"/>
              <a:ext cx="493197" cy="649964"/>
              <a:chOff x="0" y="0"/>
              <a:chExt cx="359689" cy="47401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4545397" y="4822586"/>
              <a:ext cx="656429" cy="666799"/>
              <a:chOff x="0" y="0"/>
              <a:chExt cx="478726" cy="486283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4" id="14"/>
            <p:cNvGrpSpPr>
              <a:grpSpLocks noChangeAspect="true"/>
            </p:cNvGrpSpPr>
            <p:nvPr/>
          </p:nvGrpSpPr>
          <p:grpSpPr>
            <a:xfrm rot="0">
              <a:off x="5659250" y="4831428"/>
              <a:ext cx="469661" cy="649964"/>
              <a:chOff x="0" y="0"/>
              <a:chExt cx="342519" cy="474015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0" y="0"/>
              <a:ext cx="6924972" cy="4783337"/>
              <a:chOff x="0" y="0"/>
              <a:chExt cx="5050307" cy="3488436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3061081" y="155448"/>
                <a:ext cx="432562" cy="1481582"/>
              </a:xfrm>
              <a:custGeom>
                <a:avLst/>
                <a:gdLst/>
                <a:ahLst/>
                <a:cxnLst/>
                <a:rect r="r" b="b" t="t" l="l"/>
                <a:pathLst>
                  <a:path h="1481582" w="432562">
                    <a:moveTo>
                      <a:pt x="0" y="185547"/>
                    </a:moveTo>
                    <a:lnTo>
                      <a:pt x="0" y="0"/>
                    </a:lnTo>
                    <a:lnTo>
                      <a:pt x="432562" y="0"/>
                    </a:lnTo>
                    <a:lnTo>
                      <a:pt x="432562" y="185547"/>
                    </a:lnTo>
                    <a:lnTo>
                      <a:pt x="308610" y="185547"/>
                    </a:lnTo>
                    <a:lnTo>
                      <a:pt x="308610" y="1481582"/>
                    </a:lnTo>
                    <a:lnTo>
                      <a:pt x="123952" y="1481582"/>
                    </a:lnTo>
                    <a:lnTo>
                      <a:pt x="123952" y="185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812033" y="133350"/>
                <a:ext cx="511047" cy="1529207"/>
              </a:xfrm>
              <a:custGeom>
                <a:avLst/>
                <a:gdLst/>
                <a:ahLst/>
                <a:cxnLst/>
                <a:rect r="r" b="b" t="t" l="l"/>
                <a:pathLst>
                  <a:path h="1529207" w="511047">
                    <a:moveTo>
                      <a:pt x="129539" y="33655"/>
                    </a:moveTo>
                    <a:cubicBezTo>
                      <a:pt x="167893" y="11176"/>
                      <a:pt x="209549" y="0"/>
                      <a:pt x="254507" y="0"/>
                    </a:cubicBezTo>
                    <a:cubicBezTo>
                      <a:pt x="299465" y="0"/>
                      <a:pt x="341375" y="11176"/>
                      <a:pt x="380110" y="33655"/>
                    </a:cubicBezTo>
                    <a:cubicBezTo>
                      <a:pt x="418845" y="56134"/>
                      <a:pt x="449452" y="86487"/>
                      <a:pt x="471931" y="124841"/>
                    </a:cubicBezTo>
                    <a:cubicBezTo>
                      <a:pt x="494410" y="163195"/>
                      <a:pt x="505713" y="204724"/>
                      <a:pt x="505713" y="249682"/>
                    </a:cubicBezTo>
                    <a:lnTo>
                      <a:pt x="505713" y="564642"/>
                    </a:lnTo>
                    <a:lnTo>
                      <a:pt x="316483" y="564642"/>
                    </a:lnTo>
                    <a:lnTo>
                      <a:pt x="316483" y="228727"/>
                    </a:lnTo>
                    <a:cubicBezTo>
                      <a:pt x="316483" y="211074"/>
                      <a:pt x="310387" y="196342"/>
                      <a:pt x="298195" y="184531"/>
                    </a:cubicBezTo>
                    <a:cubicBezTo>
                      <a:pt x="286003" y="172720"/>
                      <a:pt x="271398" y="166878"/>
                      <a:pt x="254507" y="166878"/>
                    </a:cubicBezTo>
                    <a:cubicBezTo>
                      <a:pt x="237616" y="166878"/>
                      <a:pt x="223138" y="172720"/>
                      <a:pt x="211327" y="184531"/>
                    </a:cubicBezTo>
                    <a:cubicBezTo>
                      <a:pt x="199516" y="196342"/>
                      <a:pt x="193674" y="211074"/>
                      <a:pt x="193674" y="228727"/>
                    </a:cubicBezTo>
                    <a:lnTo>
                      <a:pt x="188086" y="596646"/>
                    </a:lnTo>
                    <a:cubicBezTo>
                      <a:pt x="188848" y="613537"/>
                      <a:pt x="194563" y="627761"/>
                      <a:pt x="205231" y="639191"/>
                    </a:cubicBezTo>
                    <a:cubicBezTo>
                      <a:pt x="215899" y="650621"/>
                      <a:pt x="229361" y="655955"/>
                      <a:pt x="245617" y="655193"/>
                    </a:cubicBezTo>
                    <a:lnTo>
                      <a:pt x="281050" y="654050"/>
                    </a:lnTo>
                    <a:cubicBezTo>
                      <a:pt x="333374" y="652526"/>
                      <a:pt x="377697" y="665099"/>
                      <a:pt x="413765" y="691642"/>
                    </a:cubicBezTo>
                    <a:cubicBezTo>
                      <a:pt x="442594" y="712978"/>
                      <a:pt x="465962" y="744347"/>
                      <a:pt x="483996" y="785495"/>
                    </a:cubicBezTo>
                    <a:cubicBezTo>
                      <a:pt x="502030" y="826643"/>
                      <a:pt x="511047" y="869823"/>
                      <a:pt x="511047" y="914781"/>
                    </a:cubicBezTo>
                    <a:lnTo>
                      <a:pt x="505459" y="1302639"/>
                    </a:lnTo>
                    <a:cubicBezTo>
                      <a:pt x="501776" y="1344676"/>
                      <a:pt x="488314" y="1382903"/>
                      <a:pt x="465073" y="1417574"/>
                    </a:cubicBezTo>
                    <a:cubicBezTo>
                      <a:pt x="441833" y="1452245"/>
                      <a:pt x="411733" y="1479423"/>
                      <a:pt x="374903" y="1499362"/>
                    </a:cubicBezTo>
                    <a:cubicBezTo>
                      <a:pt x="338073" y="1519301"/>
                      <a:pt x="297814" y="1529207"/>
                      <a:pt x="254380" y="1529207"/>
                    </a:cubicBezTo>
                    <a:cubicBezTo>
                      <a:pt x="211581" y="1529207"/>
                      <a:pt x="171958" y="1519301"/>
                      <a:pt x="135509" y="1499362"/>
                    </a:cubicBezTo>
                    <a:cubicBezTo>
                      <a:pt x="99060" y="1479423"/>
                      <a:pt x="68961" y="1452372"/>
                      <a:pt x="45339" y="1418209"/>
                    </a:cubicBezTo>
                    <a:cubicBezTo>
                      <a:pt x="21716" y="1384046"/>
                      <a:pt x="8128" y="1345819"/>
                      <a:pt x="4445" y="1303909"/>
                    </a:cubicBezTo>
                    <a:lnTo>
                      <a:pt x="4445" y="966724"/>
                    </a:lnTo>
                    <a:lnTo>
                      <a:pt x="193548" y="966724"/>
                    </a:lnTo>
                    <a:lnTo>
                      <a:pt x="193548" y="1301496"/>
                    </a:lnTo>
                    <a:cubicBezTo>
                      <a:pt x="193548" y="1318514"/>
                      <a:pt x="199390" y="1332865"/>
                      <a:pt x="211201" y="1344549"/>
                    </a:cubicBezTo>
                    <a:cubicBezTo>
                      <a:pt x="223012" y="1356233"/>
                      <a:pt x="237363" y="1362202"/>
                      <a:pt x="254381" y="1362202"/>
                    </a:cubicBezTo>
                    <a:cubicBezTo>
                      <a:pt x="271399" y="1362202"/>
                      <a:pt x="285877" y="1356360"/>
                      <a:pt x="298069" y="1344549"/>
                    </a:cubicBezTo>
                    <a:cubicBezTo>
                      <a:pt x="310261" y="1332738"/>
                      <a:pt x="316357" y="1318387"/>
                      <a:pt x="316357" y="1301496"/>
                    </a:cubicBezTo>
                    <a:lnTo>
                      <a:pt x="321945" y="922528"/>
                    </a:lnTo>
                    <a:cubicBezTo>
                      <a:pt x="320421" y="881253"/>
                      <a:pt x="301244" y="861441"/>
                      <a:pt x="264414" y="862838"/>
                    </a:cubicBezTo>
                    <a:lnTo>
                      <a:pt x="252222" y="862838"/>
                    </a:lnTo>
                    <a:cubicBezTo>
                      <a:pt x="206502" y="864235"/>
                      <a:pt x="164592" y="853948"/>
                      <a:pt x="126619" y="831850"/>
                    </a:cubicBezTo>
                    <a:cubicBezTo>
                      <a:pt x="88646" y="809752"/>
                      <a:pt x="58420" y="779907"/>
                      <a:pt x="35941" y="742315"/>
                    </a:cubicBezTo>
                    <a:cubicBezTo>
                      <a:pt x="13461" y="704723"/>
                      <a:pt x="1524" y="664591"/>
                      <a:pt x="0" y="621919"/>
                    </a:cubicBezTo>
                    <a:lnTo>
                      <a:pt x="4445" y="249555"/>
                    </a:lnTo>
                    <a:cubicBezTo>
                      <a:pt x="4445" y="204597"/>
                      <a:pt x="15748" y="163068"/>
                      <a:pt x="38227" y="124714"/>
                    </a:cubicBezTo>
                    <a:cubicBezTo>
                      <a:pt x="60706" y="86360"/>
                      <a:pt x="91186" y="56007"/>
                      <a:pt x="129540" y="33528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3550920" y="63373"/>
                <a:ext cx="251968" cy="359791"/>
              </a:xfrm>
              <a:custGeom>
                <a:avLst/>
                <a:gdLst/>
                <a:ahLst/>
                <a:cxnLst/>
                <a:rect r="r" b="b" t="t" l="l"/>
                <a:pathLst>
                  <a:path h="359791" w="251968">
                    <a:moveTo>
                      <a:pt x="125476" y="127"/>
                    </a:moveTo>
                    <a:cubicBezTo>
                      <a:pt x="124968" y="127"/>
                      <a:pt x="124587" y="127"/>
                      <a:pt x="124079" y="127"/>
                    </a:cubicBezTo>
                    <a:cubicBezTo>
                      <a:pt x="55118" y="1270"/>
                      <a:pt x="0" y="58166"/>
                      <a:pt x="1143" y="126873"/>
                    </a:cubicBezTo>
                    <a:cubicBezTo>
                      <a:pt x="2159" y="193167"/>
                      <a:pt x="117984" y="346075"/>
                      <a:pt x="122936" y="352552"/>
                    </a:cubicBezTo>
                    <a:lnTo>
                      <a:pt x="127508" y="358648"/>
                    </a:lnTo>
                    <a:lnTo>
                      <a:pt x="128905" y="359791"/>
                    </a:lnTo>
                    <a:lnTo>
                      <a:pt x="131445" y="359283"/>
                    </a:lnTo>
                    <a:lnTo>
                      <a:pt x="136398" y="352298"/>
                    </a:lnTo>
                    <a:cubicBezTo>
                      <a:pt x="141097" y="345694"/>
                      <a:pt x="251968" y="189103"/>
                      <a:pt x="250952" y="122809"/>
                    </a:cubicBezTo>
                    <a:cubicBezTo>
                      <a:pt x="249809" y="54864"/>
                      <a:pt x="194310" y="254"/>
                      <a:pt x="1266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2756154" y="1735709"/>
                <a:ext cx="573151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73151">
                    <a:moveTo>
                      <a:pt x="211201" y="787146"/>
                    </a:moveTo>
                    <a:lnTo>
                      <a:pt x="362077" y="787146"/>
                    </a:lnTo>
                    <a:lnTo>
                      <a:pt x="362077" y="0"/>
                    </a:lnTo>
                    <a:lnTo>
                      <a:pt x="573151" y="0"/>
                    </a:lnTo>
                    <a:lnTo>
                      <a:pt x="573151" y="1683385"/>
                    </a:lnTo>
                    <a:lnTo>
                      <a:pt x="361950" y="1683385"/>
                    </a:lnTo>
                    <a:lnTo>
                      <a:pt x="361950" y="996696"/>
                    </a:lnTo>
                    <a:lnTo>
                      <a:pt x="211201" y="996696"/>
                    </a:lnTo>
                    <a:lnTo>
                      <a:pt x="211201" y="1683258"/>
                    </a:lnTo>
                    <a:lnTo>
                      <a:pt x="0" y="1683258"/>
                    </a:lnTo>
                    <a:lnTo>
                      <a:pt x="0" y="0"/>
                    </a:lnTo>
                    <a:lnTo>
                      <a:pt x="21107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417189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3926205" y="1735709"/>
                <a:ext cx="551943" cy="1683385"/>
              </a:xfrm>
              <a:custGeom>
                <a:avLst/>
                <a:gdLst/>
                <a:ahLst/>
                <a:cxnLst/>
                <a:rect r="r" b="b" t="t" l="l"/>
                <a:pathLst>
                  <a:path h="1683385" w="551943">
                    <a:moveTo>
                      <a:pt x="294005" y="224790"/>
                    </a:moveTo>
                    <a:cubicBezTo>
                      <a:pt x="282321" y="218948"/>
                      <a:pt x="271780" y="216027"/>
                      <a:pt x="262636" y="216027"/>
                    </a:cubicBezTo>
                    <a:lnTo>
                      <a:pt x="211074" y="216027"/>
                    </a:lnTo>
                    <a:lnTo>
                      <a:pt x="211074" y="932815"/>
                    </a:lnTo>
                    <a:lnTo>
                      <a:pt x="257556" y="932815"/>
                    </a:lnTo>
                    <a:cubicBezTo>
                      <a:pt x="269240" y="933704"/>
                      <a:pt x="281432" y="930783"/>
                      <a:pt x="294005" y="924052"/>
                    </a:cubicBezTo>
                    <a:cubicBezTo>
                      <a:pt x="318262" y="909828"/>
                      <a:pt x="330454" y="883920"/>
                      <a:pt x="330454" y="846201"/>
                    </a:cubicBezTo>
                    <a:lnTo>
                      <a:pt x="330454" y="302641"/>
                    </a:lnTo>
                    <a:cubicBezTo>
                      <a:pt x="330454" y="264922"/>
                      <a:pt x="318262" y="239014"/>
                      <a:pt x="294005" y="224790"/>
                    </a:cubicBezTo>
                    <a:moveTo>
                      <a:pt x="211074" y="1216406"/>
                    </a:moveTo>
                    <a:lnTo>
                      <a:pt x="211074" y="1683385"/>
                    </a:lnTo>
                    <a:lnTo>
                      <a:pt x="0" y="1683385"/>
                    </a:lnTo>
                    <a:lnTo>
                      <a:pt x="0" y="0"/>
                    </a:lnTo>
                    <a:lnTo>
                      <a:pt x="360680" y="0"/>
                    </a:lnTo>
                    <a:cubicBezTo>
                      <a:pt x="442849" y="0"/>
                      <a:pt x="495554" y="34290"/>
                      <a:pt x="519049" y="102870"/>
                    </a:cubicBezTo>
                    <a:cubicBezTo>
                      <a:pt x="528320" y="132207"/>
                      <a:pt x="534162" y="167767"/>
                      <a:pt x="536702" y="209550"/>
                    </a:cubicBezTo>
                    <a:cubicBezTo>
                      <a:pt x="537591" y="220472"/>
                      <a:pt x="537972" y="240538"/>
                      <a:pt x="537972" y="269748"/>
                    </a:cubicBezTo>
                    <a:lnTo>
                      <a:pt x="537972" y="815721"/>
                    </a:lnTo>
                    <a:cubicBezTo>
                      <a:pt x="537972" y="847471"/>
                      <a:pt x="531495" y="883920"/>
                      <a:pt x="518541" y="924941"/>
                    </a:cubicBezTo>
                    <a:cubicBezTo>
                      <a:pt x="505587" y="965962"/>
                      <a:pt x="487299" y="1002792"/>
                      <a:pt x="463931" y="1035431"/>
                    </a:cubicBezTo>
                    <a:cubicBezTo>
                      <a:pt x="489839" y="1058037"/>
                      <a:pt x="506857" y="1086866"/>
                      <a:pt x="514858" y="1122045"/>
                    </a:cubicBezTo>
                    <a:cubicBezTo>
                      <a:pt x="522859" y="1157224"/>
                      <a:pt x="526796" y="1197356"/>
                      <a:pt x="526796" y="1242568"/>
                    </a:cubicBezTo>
                    <a:lnTo>
                      <a:pt x="526796" y="1287780"/>
                    </a:lnTo>
                    <a:lnTo>
                      <a:pt x="551943" y="1683131"/>
                    </a:lnTo>
                    <a:lnTo>
                      <a:pt x="344297" y="1683131"/>
                    </a:lnTo>
                    <a:lnTo>
                      <a:pt x="319151" y="1302766"/>
                    </a:lnTo>
                    <a:cubicBezTo>
                      <a:pt x="317500" y="1278509"/>
                      <a:pt x="313690" y="1260983"/>
                      <a:pt x="307848" y="1250061"/>
                    </a:cubicBezTo>
                    <a:cubicBezTo>
                      <a:pt x="302006" y="1239139"/>
                      <a:pt x="293243" y="1230630"/>
                      <a:pt x="281432" y="1224280"/>
                    </a:cubicBezTo>
                    <a:cubicBezTo>
                      <a:pt x="269621" y="1217930"/>
                      <a:pt x="257937" y="1215263"/>
                      <a:pt x="246253" y="12161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4565777" y="1735709"/>
                <a:ext cx="421132" cy="1683512"/>
              </a:xfrm>
              <a:custGeom>
                <a:avLst/>
                <a:gdLst/>
                <a:ahLst/>
                <a:cxnLst/>
                <a:rect r="r" b="b" t="t" l="l"/>
                <a:pathLst>
                  <a:path h="1683512" w="421132">
                    <a:moveTo>
                      <a:pt x="0" y="0"/>
                    </a:moveTo>
                    <a:lnTo>
                      <a:pt x="421005" y="0"/>
                    </a:lnTo>
                    <a:lnTo>
                      <a:pt x="421005" y="210947"/>
                    </a:lnTo>
                    <a:lnTo>
                      <a:pt x="211201" y="210947"/>
                    </a:lnTo>
                    <a:lnTo>
                      <a:pt x="211201" y="787146"/>
                    </a:lnTo>
                    <a:lnTo>
                      <a:pt x="421132" y="787146"/>
                    </a:lnTo>
                    <a:lnTo>
                      <a:pt x="421132" y="998093"/>
                    </a:lnTo>
                    <a:lnTo>
                      <a:pt x="211201" y="998093"/>
                    </a:lnTo>
                    <a:lnTo>
                      <a:pt x="211201" y="1472565"/>
                    </a:lnTo>
                    <a:lnTo>
                      <a:pt x="421132" y="1472565"/>
                    </a:lnTo>
                    <a:lnTo>
                      <a:pt x="421132" y="1683512"/>
                    </a:lnTo>
                    <a:lnTo>
                      <a:pt x="0" y="1683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-115443" y="83058"/>
                <a:ext cx="2864231" cy="3341878"/>
              </a:xfrm>
              <a:custGeom>
                <a:avLst/>
                <a:gdLst/>
                <a:ahLst/>
                <a:cxnLst/>
                <a:rect r="r" b="b" t="t" l="l"/>
                <a:pathLst>
                  <a:path h="3341878" w="2864231">
                    <a:moveTo>
                      <a:pt x="1437513" y="807466"/>
                    </a:moveTo>
                    <a:cubicBezTo>
                      <a:pt x="1597787" y="807466"/>
                      <a:pt x="1753108" y="892810"/>
                      <a:pt x="1834769" y="1043051"/>
                    </a:cubicBezTo>
                    <a:cubicBezTo>
                      <a:pt x="1953387" y="1261364"/>
                      <a:pt x="1872234" y="1535557"/>
                      <a:pt x="1653413" y="1654175"/>
                    </a:cubicBezTo>
                    <a:cubicBezTo>
                      <a:pt x="1585214" y="1691132"/>
                      <a:pt x="1511681" y="1708658"/>
                      <a:pt x="1439037" y="1708658"/>
                    </a:cubicBezTo>
                    <a:cubicBezTo>
                      <a:pt x="1278763" y="1708658"/>
                      <a:pt x="1123315" y="1623314"/>
                      <a:pt x="1041654" y="1473073"/>
                    </a:cubicBezTo>
                    <a:cubicBezTo>
                      <a:pt x="922909" y="1254633"/>
                      <a:pt x="1004316" y="980567"/>
                      <a:pt x="1223010" y="861949"/>
                    </a:cubicBezTo>
                    <a:cubicBezTo>
                      <a:pt x="1291209" y="824992"/>
                      <a:pt x="1364869" y="807466"/>
                      <a:pt x="1437513" y="807466"/>
                    </a:cubicBezTo>
                    <a:close/>
                    <a:moveTo>
                      <a:pt x="1436116" y="127"/>
                    </a:moveTo>
                    <a:cubicBezTo>
                      <a:pt x="1233297" y="127"/>
                      <a:pt x="1027684" y="49149"/>
                      <a:pt x="837311" y="152273"/>
                    </a:cubicBezTo>
                    <a:cubicBezTo>
                      <a:pt x="226949" y="483235"/>
                      <a:pt x="0" y="1248537"/>
                      <a:pt x="331343" y="1858264"/>
                    </a:cubicBezTo>
                    <a:cubicBezTo>
                      <a:pt x="650240" y="2445131"/>
                      <a:pt x="2399792" y="3271774"/>
                      <a:pt x="2474087" y="3306572"/>
                    </a:cubicBezTo>
                    <a:lnTo>
                      <a:pt x="2543429" y="3339211"/>
                    </a:lnTo>
                    <a:cubicBezTo>
                      <a:pt x="2547112" y="3340989"/>
                      <a:pt x="2551049" y="3341878"/>
                      <a:pt x="2555113" y="3341878"/>
                    </a:cubicBezTo>
                    <a:lnTo>
                      <a:pt x="2555875" y="3341878"/>
                    </a:lnTo>
                    <a:cubicBezTo>
                      <a:pt x="2560320" y="3341751"/>
                      <a:pt x="2564892" y="3340608"/>
                      <a:pt x="2568829" y="3338449"/>
                    </a:cubicBezTo>
                    <a:cubicBezTo>
                      <a:pt x="2576830" y="3334131"/>
                      <a:pt x="2582164" y="3326384"/>
                      <a:pt x="2583434" y="3317494"/>
                    </a:cubicBezTo>
                    <a:lnTo>
                      <a:pt x="2593848" y="3241548"/>
                    </a:lnTo>
                    <a:cubicBezTo>
                      <a:pt x="2605151" y="3160268"/>
                      <a:pt x="2864231" y="1244600"/>
                      <a:pt x="2545334" y="657733"/>
                    </a:cubicBezTo>
                    <a:cubicBezTo>
                      <a:pt x="2317369" y="238252"/>
                      <a:pt x="1883537" y="0"/>
                      <a:pt x="1436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2702941" y="125095"/>
                <a:ext cx="298704" cy="1512062"/>
              </a:xfrm>
              <a:custGeom>
                <a:avLst/>
                <a:gdLst/>
                <a:ahLst/>
                <a:cxnLst/>
                <a:rect r="r" b="b" t="t" l="l"/>
                <a:pathLst>
                  <a:path h="1512062" w="298704">
                    <a:moveTo>
                      <a:pt x="0" y="144780"/>
                    </a:moveTo>
                    <a:cubicBezTo>
                      <a:pt x="0" y="104775"/>
                      <a:pt x="14732" y="70612"/>
                      <a:pt x="44196" y="42418"/>
                    </a:cubicBezTo>
                    <a:cubicBezTo>
                      <a:pt x="73660" y="14224"/>
                      <a:pt x="108966" y="0"/>
                      <a:pt x="150241" y="0"/>
                    </a:cubicBezTo>
                    <a:cubicBezTo>
                      <a:pt x="191516" y="0"/>
                      <a:pt x="226441" y="14097"/>
                      <a:pt x="255397" y="42418"/>
                    </a:cubicBezTo>
                    <a:cubicBezTo>
                      <a:pt x="284353" y="70739"/>
                      <a:pt x="298704" y="104775"/>
                      <a:pt x="298704" y="144780"/>
                    </a:cubicBezTo>
                    <a:cubicBezTo>
                      <a:pt x="298704" y="187071"/>
                      <a:pt x="284226" y="222758"/>
                      <a:pt x="255397" y="251587"/>
                    </a:cubicBezTo>
                    <a:cubicBezTo>
                      <a:pt x="226568" y="280416"/>
                      <a:pt x="191516" y="294767"/>
                      <a:pt x="150241" y="294767"/>
                    </a:cubicBezTo>
                    <a:cubicBezTo>
                      <a:pt x="108966" y="294767"/>
                      <a:pt x="73660" y="280289"/>
                      <a:pt x="44196" y="251587"/>
                    </a:cubicBezTo>
                    <a:cubicBezTo>
                      <a:pt x="14732" y="222885"/>
                      <a:pt x="0" y="187198"/>
                      <a:pt x="0" y="144780"/>
                    </a:cubicBezTo>
                    <a:moveTo>
                      <a:pt x="276225" y="379730"/>
                    </a:moveTo>
                    <a:lnTo>
                      <a:pt x="225552" y="1512062"/>
                    </a:lnTo>
                    <a:lnTo>
                      <a:pt x="76454" y="1512062"/>
                    </a:lnTo>
                    <a:lnTo>
                      <a:pt x="25781" y="3797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0">
              <a:off x="6567958" y="4831428"/>
              <a:ext cx="357013" cy="649964"/>
              <a:chOff x="0" y="0"/>
              <a:chExt cx="260375" cy="47401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-441176"/>
            <a:ext cx="15854122" cy="12247309"/>
          </a:xfrm>
          <a:custGeom>
            <a:avLst/>
            <a:gdLst/>
            <a:ahLst/>
            <a:cxnLst/>
            <a:rect r="r" b="b" t="t" l="l"/>
            <a:pathLst>
              <a:path h="12247309" w="15854122">
                <a:moveTo>
                  <a:pt x="0" y="0"/>
                </a:moveTo>
                <a:lnTo>
                  <a:pt x="15854122" y="0"/>
                </a:lnTo>
                <a:lnTo>
                  <a:pt x="15854122" y="12247310"/>
                </a:lnTo>
                <a:lnTo>
                  <a:pt x="0" y="12247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935442" y="2709020"/>
            <a:ext cx="2864222" cy="307976"/>
            <a:chOff x="0" y="0"/>
            <a:chExt cx="3818963" cy="410635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5453"/>
              <a:ext cx="284905" cy="400268"/>
              <a:chOff x="0" y="0"/>
              <a:chExt cx="337401" cy="47401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743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37439">
                    <a:moveTo>
                      <a:pt x="158496" y="244475"/>
                    </a:moveTo>
                    <a:cubicBezTo>
                      <a:pt x="191643" y="244475"/>
                      <a:pt x="218948" y="209550"/>
                      <a:pt x="218948" y="164973"/>
                    </a:cubicBezTo>
                    <a:cubicBezTo>
                      <a:pt x="218948" y="122301"/>
                      <a:pt x="191516" y="86106"/>
                      <a:pt x="157226" y="86106"/>
                    </a:cubicBezTo>
                    <a:lnTo>
                      <a:pt x="110109" y="86106"/>
                    </a:lnTo>
                    <a:lnTo>
                      <a:pt x="110109" y="244475"/>
                    </a:lnTo>
                    <a:close/>
                    <a:moveTo>
                      <a:pt x="226060" y="473964"/>
                    </a:moveTo>
                    <a:lnTo>
                      <a:pt x="166116" y="329184"/>
                    </a:lnTo>
                    <a:cubicBezTo>
                      <a:pt x="161036" y="329819"/>
                      <a:pt x="156591" y="329819"/>
                      <a:pt x="151511" y="329819"/>
                    </a:cubicBezTo>
                    <a:lnTo>
                      <a:pt x="110744" y="329819"/>
                    </a:ln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3576" y="0"/>
                    </a:lnTo>
                    <a:cubicBezTo>
                      <a:pt x="248920" y="0"/>
                      <a:pt x="325374" y="73660"/>
                      <a:pt x="325374" y="164846"/>
                    </a:cubicBezTo>
                    <a:cubicBezTo>
                      <a:pt x="325374" y="215265"/>
                      <a:pt x="300482" y="263144"/>
                      <a:pt x="259207" y="296164"/>
                    </a:cubicBezTo>
                    <a:lnTo>
                      <a:pt x="337439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537589" y="0"/>
              <a:ext cx="404249" cy="410635"/>
              <a:chOff x="0" y="0"/>
              <a:chExt cx="478726" cy="486283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944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1171936" y="5445"/>
              <a:ext cx="337057" cy="400268"/>
              <a:chOff x="0" y="0"/>
              <a:chExt cx="399161" cy="47401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99161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99161">
                    <a:moveTo>
                      <a:pt x="230505" y="334391"/>
                    </a:moveTo>
                    <a:lnTo>
                      <a:pt x="187198" y="224409"/>
                    </a:lnTo>
                    <a:lnTo>
                      <a:pt x="143256" y="334391"/>
                    </a:lnTo>
                    <a:close/>
                    <a:moveTo>
                      <a:pt x="0" y="473964"/>
                    </a:moveTo>
                    <a:lnTo>
                      <a:pt x="188468" y="0"/>
                    </a:lnTo>
                    <a:lnTo>
                      <a:pt x="210693" y="0"/>
                    </a:lnTo>
                    <a:lnTo>
                      <a:pt x="399161" y="473964"/>
                    </a:lnTo>
                    <a:lnTo>
                      <a:pt x="285877" y="473964"/>
                    </a:lnTo>
                    <a:lnTo>
                      <a:pt x="261112" y="412496"/>
                    </a:lnTo>
                    <a:lnTo>
                      <a:pt x="112649" y="412496"/>
                    </a:lnTo>
                    <a:lnTo>
                      <a:pt x="87884" y="473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1771344" y="5453"/>
              <a:ext cx="303726" cy="400268"/>
              <a:chOff x="0" y="0"/>
              <a:chExt cx="359689" cy="47401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359664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59664">
                    <a:moveTo>
                      <a:pt x="359664" y="473964"/>
                    </a:moveTo>
                    <a:lnTo>
                      <a:pt x="343154" y="473964"/>
                    </a:lnTo>
                    <a:lnTo>
                      <a:pt x="106934" y="255397"/>
                    </a:lnTo>
                    <a:lnTo>
                      <a:pt x="10693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6510" y="0"/>
                    </a:lnTo>
                    <a:lnTo>
                      <a:pt x="252730" y="231521"/>
                    </a:lnTo>
                    <a:lnTo>
                      <a:pt x="252730" y="0"/>
                    </a:lnTo>
                    <a:lnTo>
                      <a:pt x="3596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2353548" y="0"/>
              <a:ext cx="404249" cy="410635"/>
              <a:chOff x="0" y="0"/>
              <a:chExt cx="478726" cy="486283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78790" cy="486410"/>
              </a:xfrm>
              <a:custGeom>
                <a:avLst/>
                <a:gdLst/>
                <a:ahLst/>
                <a:cxnLst/>
                <a:rect r="r" b="b" t="t" l="l"/>
                <a:pathLst>
                  <a:path h="486410" w="478790">
                    <a:moveTo>
                      <a:pt x="239395" y="400939"/>
                    </a:moveTo>
                    <a:cubicBezTo>
                      <a:pt x="313817" y="400939"/>
                      <a:pt x="360934" y="315595"/>
                      <a:pt x="360934" y="243205"/>
                    </a:cubicBezTo>
                    <a:cubicBezTo>
                      <a:pt x="360934" y="171450"/>
                      <a:pt x="312547" y="85471"/>
                      <a:pt x="239395" y="85471"/>
                    </a:cubicBezTo>
                    <a:cubicBezTo>
                      <a:pt x="166243" y="85471"/>
                      <a:pt x="117729" y="170053"/>
                      <a:pt x="117729" y="243205"/>
                    </a:cubicBezTo>
                    <a:cubicBezTo>
                      <a:pt x="117729" y="318262"/>
                      <a:pt x="166116" y="400939"/>
                      <a:pt x="239268" y="400939"/>
                    </a:cubicBezTo>
                    <a:moveTo>
                      <a:pt x="0" y="243205"/>
                    </a:moveTo>
                    <a:cubicBezTo>
                      <a:pt x="0" y="112522"/>
                      <a:pt x="108839" y="0"/>
                      <a:pt x="239395" y="0"/>
                    </a:cubicBezTo>
                    <a:cubicBezTo>
                      <a:pt x="367919" y="0"/>
                      <a:pt x="478790" y="110617"/>
                      <a:pt x="478790" y="243205"/>
                    </a:cubicBezTo>
                    <a:cubicBezTo>
                      <a:pt x="478790" y="378333"/>
                      <a:pt x="372491" y="486410"/>
                      <a:pt x="239395" y="486410"/>
                    </a:cubicBezTo>
                    <a:cubicBezTo>
                      <a:pt x="110744" y="486283"/>
                      <a:pt x="0" y="376301"/>
                      <a:pt x="0" y="243205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4" id="14"/>
            <p:cNvGrpSpPr>
              <a:grpSpLocks noChangeAspect="true"/>
            </p:cNvGrpSpPr>
            <p:nvPr/>
          </p:nvGrpSpPr>
          <p:grpSpPr>
            <a:xfrm rot="0">
              <a:off x="3039493" y="5445"/>
              <a:ext cx="289232" cy="400268"/>
              <a:chOff x="0" y="0"/>
              <a:chExt cx="342519" cy="474015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342519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342519">
                    <a:moveTo>
                      <a:pt x="110744" y="375031"/>
                    </a:moveTo>
                    <a:lnTo>
                      <a:pt x="110744" y="473964"/>
                    </a:lnTo>
                    <a:lnTo>
                      <a:pt x="0" y="473964"/>
                    </a:lnTo>
                    <a:lnTo>
                      <a:pt x="0" y="0"/>
                    </a:lnTo>
                    <a:lnTo>
                      <a:pt x="110744" y="0"/>
                    </a:lnTo>
                    <a:lnTo>
                      <a:pt x="110744" y="201803"/>
                    </a:lnTo>
                    <a:lnTo>
                      <a:pt x="225425" y="0"/>
                    </a:lnTo>
                    <a:lnTo>
                      <a:pt x="325374" y="0"/>
                    </a:lnTo>
                    <a:lnTo>
                      <a:pt x="199263" y="221234"/>
                    </a:lnTo>
                    <a:lnTo>
                      <a:pt x="342519" y="473964"/>
                    </a:lnTo>
                    <a:lnTo>
                      <a:pt x="224028" y="473964"/>
                    </a:lnTo>
                    <a:lnTo>
                      <a:pt x="139446" y="325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3599103" y="5445"/>
              <a:ext cx="219860" cy="400268"/>
              <a:chOff x="0" y="0"/>
              <a:chExt cx="260375" cy="47401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60350" cy="473964"/>
              </a:xfrm>
              <a:custGeom>
                <a:avLst/>
                <a:gdLst/>
                <a:ahLst/>
                <a:cxnLst/>
                <a:rect r="r" b="b" t="t" l="l"/>
                <a:pathLst>
                  <a:path h="473964" w="260350">
                    <a:moveTo>
                      <a:pt x="0" y="0"/>
                    </a:moveTo>
                    <a:lnTo>
                      <a:pt x="0" y="473964"/>
                    </a:lnTo>
                    <a:lnTo>
                      <a:pt x="254000" y="473964"/>
                    </a:lnTo>
                    <a:lnTo>
                      <a:pt x="260350" y="386715"/>
                    </a:lnTo>
                    <a:lnTo>
                      <a:pt x="260350" y="386715"/>
                    </a:lnTo>
                    <a:lnTo>
                      <a:pt x="110744" y="386715"/>
                    </a:lnTo>
                    <a:lnTo>
                      <a:pt x="110744" y="313690"/>
                    </a:lnTo>
                    <a:lnTo>
                      <a:pt x="228600" y="313690"/>
                    </a:lnTo>
                    <a:lnTo>
                      <a:pt x="234950" y="234188"/>
                    </a:lnTo>
                    <a:lnTo>
                      <a:pt x="110744" y="234188"/>
                    </a:lnTo>
                    <a:lnTo>
                      <a:pt x="110744" y="87249"/>
                    </a:lnTo>
                    <a:lnTo>
                      <a:pt x="260350" y="87249"/>
                    </a:lnTo>
                    <a:lnTo>
                      <a:pt x="260350" y="87249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18" id="18"/>
          <p:cNvSpPr/>
          <p:nvPr/>
        </p:nvSpPr>
        <p:spPr>
          <a:xfrm flipH="false" flipV="false" rot="0">
            <a:off x="9881934" y="9946764"/>
            <a:ext cx="1326612" cy="781081"/>
          </a:xfrm>
          <a:custGeom>
            <a:avLst/>
            <a:gdLst/>
            <a:ahLst/>
            <a:cxnLst/>
            <a:rect r="r" b="b" t="t" l="l"/>
            <a:pathLst>
              <a:path h="781081" w="1326612">
                <a:moveTo>
                  <a:pt x="0" y="0"/>
                </a:moveTo>
                <a:lnTo>
                  <a:pt x="1326611" y="0"/>
                </a:lnTo>
                <a:lnTo>
                  <a:pt x="1326611" y="781080"/>
                </a:lnTo>
                <a:lnTo>
                  <a:pt x="0" y="78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9403" t="-1671011" r="-905851" b="-256421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61750" y="-3135424"/>
            <a:ext cx="16672218" cy="13803347"/>
          </a:xfrm>
          <a:custGeom>
            <a:avLst/>
            <a:gdLst/>
            <a:ahLst/>
            <a:cxnLst/>
            <a:rect r="r" b="b" t="t" l="l"/>
            <a:pathLst>
              <a:path h="13803347" w="16672218">
                <a:moveTo>
                  <a:pt x="0" y="0"/>
                </a:moveTo>
                <a:lnTo>
                  <a:pt x="16672219" y="0"/>
                </a:lnTo>
                <a:lnTo>
                  <a:pt x="16672219" y="13803347"/>
                </a:lnTo>
                <a:lnTo>
                  <a:pt x="0" y="13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73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6216" y="4801069"/>
            <a:ext cx="6175535" cy="5230022"/>
          </a:xfrm>
          <a:custGeom>
            <a:avLst/>
            <a:gdLst/>
            <a:ahLst/>
            <a:cxnLst/>
            <a:rect r="r" b="b" t="t" l="l"/>
            <a:pathLst>
              <a:path h="5230022" w="6175535">
                <a:moveTo>
                  <a:pt x="0" y="0"/>
                </a:moveTo>
                <a:lnTo>
                  <a:pt x="6175534" y="0"/>
                </a:lnTo>
                <a:lnTo>
                  <a:pt x="6175534" y="5230023"/>
                </a:lnTo>
                <a:lnTo>
                  <a:pt x="0" y="5230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708" t="-48917" r="-73194" b="-3751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2337" y="642827"/>
            <a:ext cx="3563291" cy="3563291"/>
          </a:xfrm>
          <a:custGeom>
            <a:avLst/>
            <a:gdLst/>
            <a:ahLst/>
            <a:cxnLst/>
            <a:rect r="r" b="b" t="t" l="l"/>
            <a:pathLst>
              <a:path h="3563291" w="3563291">
                <a:moveTo>
                  <a:pt x="0" y="0"/>
                </a:moveTo>
                <a:lnTo>
                  <a:pt x="3563292" y="0"/>
                </a:lnTo>
                <a:lnTo>
                  <a:pt x="3563292" y="3563292"/>
                </a:lnTo>
                <a:lnTo>
                  <a:pt x="0" y="3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47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00524" y="405990"/>
            <a:ext cx="11269026" cy="9664334"/>
          </a:xfrm>
          <a:custGeom>
            <a:avLst/>
            <a:gdLst/>
            <a:ahLst/>
            <a:cxnLst/>
            <a:rect r="r" b="b" t="t" l="l"/>
            <a:pathLst>
              <a:path h="9664334" w="11269026">
                <a:moveTo>
                  <a:pt x="0" y="0"/>
                </a:moveTo>
                <a:lnTo>
                  <a:pt x="11269026" y="0"/>
                </a:lnTo>
                <a:lnTo>
                  <a:pt x="11269026" y="9664335"/>
                </a:lnTo>
                <a:lnTo>
                  <a:pt x="0" y="966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76" r="0" b="-86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761" y="405990"/>
            <a:ext cx="6249126" cy="6891835"/>
          </a:xfrm>
          <a:custGeom>
            <a:avLst/>
            <a:gdLst/>
            <a:ahLst/>
            <a:cxnLst/>
            <a:rect r="r" b="b" t="t" l="l"/>
            <a:pathLst>
              <a:path h="6891835" w="6249126">
                <a:moveTo>
                  <a:pt x="0" y="0"/>
                </a:moveTo>
                <a:lnTo>
                  <a:pt x="6249126" y="0"/>
                </a:lnTo>
                <a:lnTo>
                  <a:pt x="6249126" y="6891835"/>
                </a:lnTo>
                <a:lnTo>
                  <a:pt x="0" y="6891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818" t="0" r="-47243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7115" y="-267672"/>
            <a:ext cx="14893771" cy="11505438"/>
          </a:xfrm>
          <a:custGeom>
            <a:avLst/>
            <a:gdLst/>
            <a:ahLst/>
            <a:cxnLst/>
            <a:rect r="r" b="b" t="t" l="l"/>
            <a:pathLst>
              <a:path h="11505438" w="14893771">
                <a:moveTo>
                  <a:pt x="0" y="0"/>
                </a:moveTo>
                <a:lnTo>
                  <a:pt x="14893770" y="0"/>
                </a:lnTo>
                <a:lnTo>
                  <a:pt x="14893770" y="11505438"/>
                </a:lnTo>
                <a:lnTo>
                  <a:pt x="0" y="11505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7115" y="-267672"/>
            <a:ext cx="14893771" cy="11505438"/>
          </a:xfrm>
          <a:custGeom>
            <a:avLst/>
            <a:gdLst/>
            <a:ahLst/>
            <a:cxnLst/>
            <a:rect r="r" b="b" t="t" l="l"/>
            <a:pathLst>
              <a:path h="11505438" w="14893771">
                <a:moveTo>
                  <a:pt x="0" y="0"/>
                </a:moveTo>
                <a:lnTo>
                  <a:pt x="14893770" y="0"/>
                </a:lnTo>
                <a:lnTo>
                  <a:pt x="14893770" y="11505438"/>
                </a:lnTo>
                <a:lnTo>
                  <a:pt x="0" y="11505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22708" y="3346133"/>
            <a:ext cx="5188268" cy="6976110"/>
            <a:chOff x="0" y="0"/>
            <a:chExt cx="6917690" cy="93014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0320" y="45720"/>
              <a:ext cx="6865620" cy="9206230"/>
            </a:xfrm>
            <a:custGeom>
              <a:avLst/>
              <a:gdLst/>
              <a:ahLst/>
              <a:cxnLst/>
              <a:rect r="r" b="b" t="t" l="l"/>
              <a:pathLst>
                <a:path h="9206230" w="6865620">
                  <a:moveTo>
                    <a:pt x="6336030" y="1419860"/>
                  </a:moveTo>
                  <a:cubicBezTo>
                    <a:pt x="6280150" y="1277620"/>
                    <a:pt x="6216650" y="1239520"/>
                    <a:pt x="6145530" y="1191260"/>
                  </a:cubicBezTo>
                  <a:cubicBezTo>
                    <a:pt x="6031230" y="1116330"/>
                    <a:pt x="5826760" y="1007110"/>
                    <a:pt x="5671820" y="938530"/>
                  </a:cubicBezTo>
                  <a:cubicBezTo>
                    <a:pt x="5532120" y="877570"/>
                    <a:pt x="5420360" y="839470"/>
                    <a:pt x="5262880" y="791210"/>
                  </a:cubicBezTo>
                  <a:cubicBezTo>
                    <a:pt x="5053330" y="727710"/>
                    <a:pt x="4787900" y="661670"/>
                    <a:pt x="4522470" y="608330"/>
                  </a:cubicBezTo>
                  <a:cubicBezTo>
                    <a:pt x="4221480" y="546100"/>
                    <a:pt x="3815080" y="471170"/>
                    <a:pt x="3545840" y="449580"/>
                  </a:cubicBezTo>
                  <a:cubicBezTo>
                    <a:pt x="3359150" y="434340"/>
                    <a:pt x="3241040" y="444500"/>
                    <a:pt x="3068320" y="449580"/>
                  </a:cubicBezTo>
                  <a:cubicBezTo>
                    <a:pt x="2865120" y="455930"/>
                    <a:pt x="2607310" y="473710"/>
                    <a:pt x="2406650" y="488950"/>
                  </a:cubicBezTo>
                  <a:cubicBezTo>
                    <a:pt x="2241550" y="501650"/>
                    <a:pt x="2104390" y="502920"/>
                    <a:pt x="1953260" y="532130"/>
                  </a:cubicBezTo>
                  <a:cubicBezTo>
                    <a:pt x="1797050" y="563880"/>
                    <a:pt x="1648460" y="613410"/>
                    <a:pt x="1483360" y="678180"/>
                  </a:cubicBezTo>
                  <a:cubicBezTo>
                    <a:pt x="1291590" y="753110"/>
                    <a:pt x="999490" y="863600"/>
                    <a:pt x="875030" y="971550"/>
                  </a:cubicBezTo>
                  <a:cubicBezTo>
                    <a:pt x="800100" y="1037590"/>
                    <a:pt x="778510" y="1104900"/>
                    <a:pt x="736600" y="1179830"/>
                  </a:cubicBezTo>
                  <a:cubicBezTo>
                    <a:pt x="690880" y="1259840"/>
                    <a:pt x="651510" y="1337310"/>
                    <a:pt x="614680" y="1438910"/>
                  </a:cubicBezTo>
                  <a:cubicBezTo>
                    <a:pt x="565150" y="1570990"/>
                    <a:pt x="510540" y="1739900"/>
                    <a:pt x="488950" y="1915160"/>
                  </a:cubicBezTo>
                  <a:cubicBezTo>
                    <a:pt x="462280" y="2123440"/>
                    <a:pt x="481330" y="2405380"/>
                    <a:pt x="492760" y="2609850"/>
                  </a:cubicBezTo>
                  <a:cubicBezTo>
                    <a:pt x="500380" y="2773680"/>
                    <a:pt x="500380" y="2875280"/>
                    <a:pt x="535940" y="3049270"/>
                  </a:cubicBezTo>
                  <a:cubicBezTo>
                    <a:pt x="589280" y="3318510"/>
                    <a:pt x="787400" y="3850640"/>
                    <a:pt x="843280" y="4057650"/>
                  </a:cubicBezTo>
                  <a:cubicBezTo>
                    <a:pt x="867410" y="4149090"/>
                    <a:pt x="868680" y="4188460"/>
                    <a:pt x="889000" y="4255770"/>
                  </a:cubicBezTo>
                  <a:cubicBezTo>
                    <a:pt x="911860" y="4329430"/>
                    <a:pt x="943610" y="4381500"/>
                    <a:pt x="974090" y="4483100"/>
                  </a:cubicBezTo>
                  <a:cubicBezTo>
                    <a:pt x="1032510" y="4685030"/>
                    <a:pt x="1085850" y="5064760"/>
                    <a:pt x="1168400" y="5393690"/>
                  </a:cubicBezTo>
                  <a:cubicBezTo>
                    <a:pt x="1268730" y="5788660"/>
                    <a:pt x="1457960" y="6320790"/>
                    <a:pt x="1544320" y="6686550"/>
                  </a:cubicBezTo>
                  <a:cubicBezTo>
                    <a:pt x="1606550" y="6951980"/>
                    <a:pt x="1631950" y="7205980"/>
                    <a:pt x="1668780" y="7379970"/>
                  </a:cubicBezTo>
                  <a:cubicBezTo>
                    <a:pt x="1690370" y="7485380"/>
                    <a:pt x="1703070" y="7537450"/>
                    <a:pt x="1729740" y="7631430"/>
                  </a:cubicBezTo>
                  <a:cubicBezTo>
                    <a:pt x="1766570" y="7758430"/>
                    <a:pt x="1817370" y="7959090"/>
                    <a:pt x="1875790" y="8067040"/>
                  </a:cubicBezTo>
                  <a:cubicBezTo>
                    <a:pt x="1915160" y="8141970"/>
                    <a:pt x="1951990" y="8186420"/>
                    <a:pt x="2009140" y="8238490"/>
                  </a:cubicBezTo>
                  <a:cubicBezTo>
                    <a:pt x="2075180" y="8300720"/>
                    <a:pt x="2160270" y="8350250"/>
                    <a:pt x="2256790" y="8407400"/>
                  </a:cubicBezTo>
                  <a:cubicBezTo>
                    <a:pt x="2379980" y="8479790"/>
                    <a:pt x="2571750" y="8580120"/>
                    <a:pt x="2691130" y="8628380"/>
                  </a:cubicBezTo>
                  <a:cubicBezTo>
                    <a:pt x="2768600" y="8660130"/>
                    <a:pt x="2801620" y="8672830"/>
                    <a:pt x="2890520" y="8690610"/>
                  </a:cubicBezTo>
                  <a:cubicBezTo>
                    <a:pt x="3053080" y="8722360"/>
                    <a:pt x="3429000" y="8737600"/>
                    <a:pt x="3604260" y="8745220"/>
                  </a:cubicBezTo>
                  <a:cubicBezTo>
                    <a:pt x="3707130" y="8749030"/>
                    <a:pt x="3771900" y="8750300"/>
                    <a:pt x="3848100" y="8746490"/>
                  </a:cubicBezTo>
                  <a:cubicBezTo>
                    <a:pt x="3917950" y="8743950"/>
                    <a:pt x="3966210" y="8740140"/>
                    <a:pt x="4044950" y="8727440"/>
                  </a:cubicBezTo>
                  <a:cubicBezTo>
                    <a:pt x="4166870" y="8708390"/>
                    <a:pt x="4377690" y="8666480"/>
                    <a:pt x="4500880" y="8628380"/>
                  </a:cubicBezTo>
                  <a:cubicBezTo>
                    <a:pt x="4591050" y="8600440"/>
                    <a:pt x="4657090" y="8572500"/>
                    <a:pt x="4726940" y="8536940"/>
                  </a:cubicBezTo>
                  <a:cubicBezTo>
                    <a:pt x="4792980" y="8502650"/>
                    <a:pt x="4847590" y="8465820"/>
                    <a:pt x="4909820" y="8420100"/>
                  </a:cubicBezTo>
                  <a:cubicBezTo>
                    <a:pt x="4978400" y="8370570"/>
                    <a:pt x="5050790" y="8308340"/>
                    <a:pt x="5115560" y="8248650"/>
                  </a:cubicBezTo>
                  <a:cubicBezTo>
                    <a:pt x="5179060" y="8190230"/>
                    <a:pt x="5243830" y="8128000"/>
                    <a:pt x="5294630" y="8067040"/>
                  </a:cubicBezTo>
                  <a:cubicBezTo>
                    <a:pt x="5340350" y="8012430"/>
                    <a:pt x="5374640" y="7959090"/>
                    <a:pt x="5408930" y="7900670"/>
                  </a:cubicBezTo>
                  <a:cubicBezTo>
                    <a:pt x="5445760" y="7838440"/>
                    <a:pt x="5474970" y="7782560"/>
                    <a:pt x="5510530" y="7703820"/>
                  </a:cubicBezTo>
                  <a:cubicBezTo>
                    <a:pt x="5563870" y="7589520"/>
                    <a:pt x="5636260" y="7420610"/>
                    <a:pt x="5687060" y="7278370"/>
                  </a:cubicBezTo>
                  <a:cubicBezTo>
                    <a:pt x="5735320" y="7141210"/>
                    <a:pt x="5781040" y="7005320"/>
                    <a:pt x="5812790" y="6863080"/>
                  </a:cubicBezTo>
                  <a:cubicBezTo>
                    <a:pt x="5844540" y="6718300"/>
                    <a:pt x="5847080" y="6592570"/>
                    <a:pt x="5876290" y="6418580"/>
                  </a:cubicBezTo>
                  <a:cubicBezTo>
                    <a:pt x="5916930" y="6172200"/>
                    <a:pt x="5988050" y="5740400"/>
                    <a:pt x="6040120" y="5525770"/>
                  </a:cubicBezTo>
                  <a:cubicBezTo>
                    <a:pt x="6069330" y="5401310"/>
                    <a:pt x="6097270" y="5355590"/>
                    <a:pt x="6126480" y="5236210"/>
                  </a:cubicBezTo>
                  <a:cubicBezTo>
                    <a:pt x="6173470" y="5046980"/>
                    <a:pt x="6235700" y="4712970"/>
                    <a:pt x="6273800" y="4495800"/>
                  </a:cubicBezTo>
                  <a:cubicBezTo>
                    <a:pt x="6304280" y="4326890"/>
                    <a:pt x="6329680" y="4171950"/>
                    <a:pt x="6344920" y="4043680"/>
                  </a:cubicBezTo>
                  <a:cubicBezTo>
                    <a:pt x="6356350" y="3950970"/>
                    <a:pt x="6361430" y="3914140"/>
                    <a:pt x="6365240" y="3799840"/>
                  </a:cubicBezTo>
                  <a:cubicBezTo>
                    <a:pt x="6376670" y="3531870"/>
                    <a:pt x="6353810" y="2724150"/>
                    <a:pt x="6365240" y="2458720"/>
                  </a:cubicBezTo>
                  <a:cubicBezTo>
                    <a:pt x="6370320" y="2345690"/>
                    <a:pt x="6381750" y="2308860"/>
                    <a:pt x="6385560" y="2216150"/>
                  </a:cubicBezTo>
                  <a:cubicBezTo>
                    <a:pt x="6390640" y="2096770"/>
                    <a:pt x="6393180" y="1917700"/>
                    <a:pt x="6384290" y="1798320"/>
                  </a:cubicBezTo>
                  <a:cubicBezTo>
                    <a:pt x="6377940" y="1709420"/>
                    <a:pt x="6370320" y="1644650"/>
                    <a:pt x="6351270" y="1567180"/>
                  </a:cubicBezTo>
                  <a:cubicBezTo>
                    <a:pt x="6330950" y="1485900"/>
                    <a:pt x="6294120" y="1375410"/>
                    <a:pt x="6262370" y="1323340"/>
                  </a:cubicBezTo>
                  <a:cubicBezTo>
                    <a:pt x="6244590" y="1292860"/>
                    <a:pt x="6220460" y="1283970"/>
                    <a:pt x="6205220" y="1261110"/>
                  </a:cubicBezTo>
                  <a:cubicBezTo>
                    <a:pt x="6192520" y="1239520"/>
                    <a:pt x="6182360" y="1215390"/>
                    <a:pt x="6177280" y="1191260"/>
                  </a:cubicBezTo>
                  <a:cubicBezTo>
                    <a:pt x="6170930" y="1167130"/>
                    <a:pt x="6169660" y="1140460"/>
                    <a:pt x="6172200" y="1116330"/>
                  </a:cubicBezTo>
                  <a:cubicBezTo>
                    <a:pt x="6173470" y="1090930"/>
                    <a:pt x="6181090" y="1065530"/>
                    <a:pt x="6191250" y="1042670"/>
                  </a:cubicBezTo>
                  <a:cubicBezTo>
                    <a:pt x="6201410" y="1019810"/>
                    <a:pt x="6215380" y="998220"/>
                    <a:pt x="6231890" y="979170"/>
                  </a:cubicBezTo>
                  <a:cubicBezTo>
                    <a:pt x="6249670" y="961390"/>
                    <a:pt x="6269990" y="944880"/>
                    <a:pt x="6291580" y="933450"/>
                  </a:cubicBezTo>
                  <a:cubicBezTo>
                    <a:pt x="6314440" y="920750"/>
                    <a:pt x="6338570" y="911860"/>
                    <a:pt x="6363970" y="908050"/>
                  </a:cubicBezTo>
                  <a:cubicBezTo>
                    <a:pt x="6388100" y="902970"/>
                    <a:pt x="6414770" y="902970"/>
                    <a:pt x="6438900" y="906780"/>
                  </a:cubicBezTo>
                  <a:cubicBezTo>
                    <a:pt x="6464300" y="910590"/>
                    <a:pt x="6488430" y="918210"/>
                    <a:pt x="6511290" y="929640"/>
                  </a:cubicBezTo>
                  <a:cubicBezTo>
                    <a:pt x="6532880" y="941070"/>
                    <a:pt x="6554470" y="957580"/>
                    <a:pt x="6572250" y="975360"/>
                  </a:cubicBezTo>
                  <a:cubicBezTo>
                    <a:pt x="6588760" y="993140"/>
                    <a:pt x="6604000" y="1014730"/>
                    <a:pt x="6615430" y="1037590"/>
                  </a:cubicBezTo>
                  <a:cubicBezTo>
                    <a:pt x="6625590" y="1059180"/>
                    <a:pt x="6633210" y="1084580"/>
                    <a:pt x="6637020" y="1109980"/>
                  </a:cubicBezTo>
                  <a:cubicBezTo>
                    <a:pt x="6639560" y="1134110"/>
                    <a:pt x="6638290" y="1160780"/>
                    <a:pt x="6633210" y="1184910"/>
                  </a:cubicBezTo>
                  <a:cubicBezTo>
                    <a:pt x="6628130" y="1210310"/>
                    <a:pt x="6619240" y="1234440"/>
                    <a:pt x="6606540" y="1256030"/>
                  </a:cubicBezTo>
                  <a:cubicBezTo>
                    <a:pt x="6593840" y="1277620"/>
                    <a:pt x="6577330" y="1297940"/>
                    <a:pt x="6558280" y="1314450"/>
                  </a:cubicBezTo>
                  <a:cubicBezTo>
                    <a:pt x="6539230" y="1330960"/>
                    <a:pt x="6516370" y="1344930"/>
                    <a:pt x="6493510" y="1353820"/>
                  </a:cubicBezTo>
                  <a:cubicBezTo>
                    <a:pt x="6470650" y="1363980"/>
                    <a:pt x="6445250" y="1369060"/>
                    <a:pt x="6419850" y="1371600"/>
                  </a:cubicBezTo>
                  <a:cubicBezTo>
                    <a:pt x="6395720" y="1372870"/>
                    <a:pt x="6369050" y="1370330"/>
                    <a:pt x="6344920" y="1363980"/>
                  </a:cubicBezTo>
                  <a:cubicBezTo>
                    <a:pt x="6320790" y="1357630"/>
                    <a:pt x="6296660" y="1347470"/>
                    <a:pt x="6276340" y="1333500"/>
                  </a:cubicBezTo>
                  <a:cubicBezTo>
                    <a:pt x="6254750" y="1319530"/>
                    <a:pt x="6235700" y="1301750"/>
                    <a:pt x="6220460" y="1281430"/>
                  </a:cubicBezTo>
                  <a:cubicBezTo>
                    <a:pt x="6205220" y="1262380"/>
                    <a:pt x="6192520" y="1239520"/>
                    <a:pt x="6183630" y="1215390"/>
                  </a:cubicBezTo>
                  <a:cubicBezTo>
                    <a:pt x="6176010" y="1192530"/>
                    <a:pt x="6170930" y="1165860"/>
                    <a:pt x="6170930" y="1141730"/>
                  </a:cubicBezTo>
                  <a:cubicBezTo>
                    <a:pt x="6169660" y="1116330"/>
                    <a:pt x="6174740" y="1089660"/>
                    <a:pt x="6182360" y="1066800"/>
                  </a:cubicBezTo>
                  <a:cubicBezTo>
                    <a:pt x="6189980" y="1042670"/>
                    <a:pt x="6201410" y="1018540"/>
                    <a:pt x="6216650" y="999490"/>
                  </a:cubicBezTo>
                  <a:cubicBezTo>
                    <a:pt x="6230620" y="979170"/>
                    <a:pt x="6249670" y="960120"/>
                    <a:pt x="6271260" y="946150"/>
                  </a:cubicBezTo>
                  <a:cubicBezTo>
                    <a:pt x="6291580" y="932180"/>
                    <a:pt x="6314440" y="920750"/>
                    <a:pt x="6338570" y="913130"/>
                  </a:cubicBezTo>
                  <a:cubicBezTo>
                    <a:pt x="6362700" y="906780"/>
                    <a:pt x="6389370" y="902970"/>
                    <a:pt x="6413500" y="904240"/>
                  </a:cubicBezTo>
                  <a:cubicBezTo>
                    <a:pt x="6438900" y="905510"/>
                    <a:pt x="6464300" y="910590"/>
                    <a:pt x="6488430" y="919480"/>
                  </a:cubicBezTo>
                  <a:cubicBezTo>
                    <a:pt x="6511290" y="928370"/>
                    <a:pt x="6532880" y="939800"/>
                    <a:pt x="6553200" y="957580"/>
                  </a:cubicBezTo>
                  <a:cubicBezTo>
                    <a:pt x="6578600" y="980440"/>
                    <a:pt x="6598920" y="1004570"/>
                    <a:pt x="6625590" y="1050290"/>
                  </a:cubicBezTo>
                  <a:cubicBezTo>
                    <a:pt x="6684010" y="1153160"/>
                    <a:pt x="6795770" y="1405890"/>
                    <a:pt x="6831330" y="1584960"/>
                  </a:cubicBezTo>
                  <a:cubicBezTo>
                    <a:pt x="6865620" y="1755140"/>
                    <a:pt x="6847840" y="1922780"/>
                    <a:pt x="6846570" y="2095500"/>
                  </a:cubicBezTo>
                  <a:cubicBezTo>
                    <a:pt x="6845300" y="2274570"/>
                    <a:pt x="6830060" y="2418080"/>
                    <a:pt x="6824980" y="2639060"/>
                  </a:cubicBezTo>
                  <a:cubicBezTo>
                    <a:pt x="6817360" y="2981960"/>
                    <a:pt x="6832600" y="3698240"/>
                    <a:pt x="6817360" y="3950970"/>
                  </a:cubicBezTo>
                  <a:cubicBezTo>
                    <a:pt x="6812280" y="4055110"/>
                    <a:pt x="6808470" y="4070350"/>
                    <a:pt x="6793230" y="4169410"/>
                  </a:cubicBezTo>
                  <a:cubicBezTo>
                    <a:pt x="6761480" y="4385310"/>
                    <a:pt x="6664960" y="4861560"/>
                    <a:pt x="6595110" y="5198110"/>
                  </a:cubicBezTo>
                  <a:cubicBezTo>
                    <a:pt x="6526530" y="5523230"/>
                    <a:pt x="6407150" y="5953760"/>
                    <a:pt x="6380480" y="6154420"/>
                  </a:cubicBezTo>
                  <a:cubicBezTo>
                    <a:pt x="6367780" y="6245860"/>
                    <a:pt x="6380480" y="6285230"/>
                    <a:pt x="6371590" y="6355080"/>
                  </a:cubicBezTo>
                  <a:cubicBezTo>
                    <a:pt x="6360160" y="6435090"/>
                    <a:pt x="6332220" y="6510020"/>
                    <a:pt x="6314440" y="6606540"/>
                  </a:cubicBezTo>
                  <a:cubicBezTo>
                    <a:pt x="6289040" y="6734810"/>
                    <a:pt x="6278880" y="6904990"/>
                    <a:pt x="6240780" y="7058660"/>
                  </a:cubicBezTo>
                  <a:cubicBezTo>
                    <a:pt x="6200140" y="7223760"/>
                    <a:pt x="6137910" y="7405370"/>
                    <a:pt x="6073140" y="7562850"/>
                  </a:cubicBezTo>
                  <a:cubicBezTo>
                    <a:pt x="6012180" y="7708900"/>
                    <a:pt x="5932170" y="7857490"/>
                    <a:pt x="5868670" y="7976870"/>
                  </a:cubicBezTo>
                  <a:cubicBezTo>
                    <a:pt x="5817870" y="8069580"/>
                    <a:pt x="5777230" y="8147050"/>
                    <a:pt x="5726430" y="8223250"/>
                  </a:cubicBezTo>
                  <a:cubicBezTo>
                    <a:pt x="5679440" y="8294370"/>
                    <a:pt x="5631180" y="8355330"/>
                    <a:pt x="5574030" y="8421370"/>
                  </a:cubicBezTo>
                  <a:cubicBezTo>
                    <a:pt x="5513070" y="8492490"/>
                    <a:pt x="5444490" y="8569960"/>
                    <a:pt x="5370830" y="8636000"/>
                  </a:cubicBezTo>
                  <a:cubicBezTo>
                    <a:pt x="5293360" y="8704580"/>
                    <a:pt x="5200650" y="8769350"/>
                    <a:pt x="5118100" y="8825230"/>
                  </a:cubicBezTo>
                  <a:cubicBezTo>
                    <a:pt x="5043170" y="8876030"/>
                    <a:pt x="4974590" y="8919210"/>
                    <a:pt x="4897120" y="8958580"/>
                  </a:cubicBezTo>
                  <a:cubicBezTo>
                    <a:pt x="4818380" y="8997950"/>
                    <a:pt x="4748530" y="9029700"/>
                    <a:pt x="4652010" y="9060180"/>
                  </a:cubicBezTo>
                  <a:cubicBezTo>
                    <a:pt x="4518660" y="9102090"/>
                    <a:pt x="4328160" y="9142730"/>
                    <a:pt x="4164330" y="9166860"/>
                  </a:cubicBezTo>
                  <a:cubicBezTo>
                    <a:pt x="3997960" y="9190990"/>
                    <a:pt x="3827780" y="9202420"/>
                    <a:pt x="3661410" y="9203690"/>
                  </a:cubicBezTo>
                  <a:cubicBezTo>
                    <a:pt x="3497580" y="9206230"/>
                    <a:pt x="3329940" y="9193530"/>
                    <a:pt x="3173730" y="9179560"/>
                  </a:cubicBezTo>
                  <a:cubicBezTo>
                    <a:pt x="3025140" y="9166860"/>
                    <a:pt x="2868930" y="9156700"/>
                    <a:pt x="2743200" y="9128760"/>
                  </a:cubicBezTo>
                  <a:cubicBezTo>
                    <a:pt x="2642870" y="9105900"/>
                    <a:pt x="2571750" y="9077960"/>
                    <a:pt x="2475230" y="9037320"/>
                  </a:cubicBezTo>
                  <a:cubicBezTo>
                    <a:pt x="2355850" y="8987790"/>
                    <a:pt x="2208530" y="8914130"/>
                    <a:pt x="2084070" y="8840470"/>
                  </a:cubicBezTo>
                  <a:cubicBezTo>
                    <a:pt x="1960880" y="8765540"/>
                    <a:pt x="1821180" y="8665210"/>
                    <a:pt x="1732280" y="8592820"/>
                  </a:cubicBezTo>
                  <a:cubicBezTo>
                    <a:pt x="1671320" y="8542020"/>
                    <a:pt x="1629410" y="8506460"/>
                    <a:pt x="1586230" y="8454390"/>
                  </a:cubicBezTo>
                  <a:cubicBezTo>
                    <a:pt x="1543050" y="8401050"/>
                    <a:pt x="1513840" y="8351520"/>
                    <a:pt x="1477010" y="8275320"/>
                  </a:cubicBezTo>
                  <a:cubicBezTo>
                    <a:pt x="1419860" y="8154670"/>
                    <a:pt x="1347470" y="7927340"/>
                    <a:pt x="1305560" y="7788910"/>
                  </a:cubicBezTo>
                  <a:cubicBezTo>
                    <a:pt x="1273810" y="7686040"/>
                    <a:pt x="1261110" y="7630160"/>
                    <a:pt x="1236980" y="7518400"/>
                  </a:cubicBezTo>
                  <a:cubicBezTo>
                    <a:pt x="1198880" y="7339330"/>
                    <a:pt x="1174750" y="7082790"/>
                    <a:pt x="1113790" y="6817360"/>
                  </a:cubicBezTo>
                  <a:cubicBezTo>
                    <a:pt x="1029970" y="6459220"/>
                    <a:pt x="845820" y="5955030"/>
                    <a:pt x="749300" y="5568950"/>
                  </a:cubicBezTo>
                  <a:cubicBezTo>
                    <a:pt x="666750" y="5241290"/>
                    <a:pt x="617220" y="4871720"/>
                    <a:pt x="554990" y="4652010"/>
                  </a:cubicBezTo>
                  <a:cubicBezTo>
                    <a:pt x="518160" y="4523740"/>
                    <a:pt x="474980" y="4448810"/>
                    <a:pt x="448310" y="4354830"/>
                  </a:cubicBezTo>
                  <a:cubicBezTo>
                    <a:pt x="424180" y="4273550"/>
                    <a:pt x="422910" y="4218940"/>
                    <a:pt x="396240" y="4122420"/>
                  </a:cubicBezTo>
                  <a:cubicBezTo>
                    <a:pt x="349250" y="3954780"/>
                    <a:pt x="217170" y="3609340"/>
                    <a:pt x="168910" y="3446780"/>
                  </a:cubicBezTo>
                  <a:cubicBezTo>
                    <a:pt x="142240" y="3356610"/>
                    <a:pt x="133350" y="3318510"/>
                    <a:pt x="114300" y="3234690"/>
                  </a:cubicBezTo>
                  <a:cubicBezTo>
                    <a:pt x="87630" y="3115310"/>
                    <a:pt x="46990" y="2973070"/>
                    <a:pt x="30480" y="2799080"/>
                  </a:cubicBezTo>
                  <a:cubicBezTo>
                    <a:pt x="7620" y="2545080"/>
                    <a:pt x="0" y="2115820"/>
                    <a:pt x="35560" y="1855470"/>
                  </a:cubicBezTo>
                  <a:cubicBezTo>
                    <a:pt x="60960" y="1666240"/>
                    <a:pt x="124460" y="1504950"/>
                    <a:pt x="163830" y="1371600"/>
                  </a:cubicBezTo>
                  <a:cubicBezTo>
                    <a:pt x="191770" y="1276350"/>
                    <a:pt x="212090" y="1202690"/>
                    <a:pt x="243840" y="1126490"/>
                  </a:cubicBezTo>
                  <a:cubicBezTo>
                    <a:pt x="275590" y="1054100"/>
                    <a:pt x="311150" y="989330"/>
                    <a:pt x="351790" y="925830"/>
                  </a:cubicBezTo>
                  <a:cubicBezTo>
                    <a:pt x="392430" y="861060"/>
                    <a:pt x="436880" y="798830"/>
                    <a:pt x="488950" y="741680"/>
                  </a:cubicBezTo>
                  <a:cubicBezTo>
                    <a:pt x="543560" y="679450"/>
                    <a:pt x="590550" y="626110"/>
                    <a:pt x="674370" y="567690"/>
                  </a:cubicBezTo>
                  <a:cubicBezTo>
                    <a:pt x="805180" y="477520"/>
                    <a:pt x="1078230" y="360680"/>
                    <a:pt x="1228090" y="297180"/>
                  </a:cubicBezTo>
                  <a:cubicBezTo>
                    <a:pt x="1327150" y="256540"/>
                    <a:pt x="1383030" y="240030"/>
                    <a:pt x="1478280" y="209550"/>
                  </a:cubicBezTo>
                  <a:cubicBezTo>
                    <a:pt x="1605280" y="170180"/>
                    <a:pt x="1761490" y="113030"/>
                    <a:pt x="1924050" y="82550"/>
                  </a:cubicBezTo>
                  <a:cubicBezTo>
                    <a:pt x="2114550" y="46990"/>
                    <a:pt x="2383790" y="31750"/>
                    <a:pt x="2550160" y="24130"/>
                  </a:cubicBezTo>
                  <a:cubicBezTo>
                    <a:pt x="2660650" y="19050"/>
                    <a:pt x="2739390" y="27940"/>
                    <a:pt x="2828290" y="24130"/>
                  </a:cubicBezTo>
                  <a:cubicBezTo>
                    <a:pt x="2910840" y="20320"/>
                    <a:pt x="2973070" y="7620"/>
                    <a:pt x="3067050" y="5080"/>
                  </a:cubicBezTo>
                  <a:cubicBezTo>
                    <a:pt x="3204210" y="0"/>
                    <a:pt x="3439160" y="3810"/>
                    <a:pt x="3568700" y="11430"/>
                  </a:cubicBezTo>
                  <a:cubicBezTo>
                    <a:pt x="3649980" y="15240"/>
                    <a:pt x="3679190" y="16510"/>
                    <a:pt x="3768090" y="29210"/>
                  </a:cubicBezTo>
                  <a:cubicBezTo>
                    <a:pt x="3956050" y="54610"/>
                    <a:pt x="4339590" y="119380"/>
                    <a:pt x="4630420" y="182880"/>
                  </a:cubicBezTo>
                  <a:cubicBezTo>
                    <a:pt x="4935220" y="250190"/>
                    <a:pt x="5302250" y="336550"/>
                    <a:pt x="5557520" y="426720"/>
                  </a:cubicBezTo>
                  <a:cubicBezTo>
                    <a:pt x="5746750" y="492760"/>
                    <a:pt x="5887720" y="562610"/>
                    <a:pt x="6036310" y="640080"/>
                  </a:cubicBezTo>
                  <a:cubicBezTo>
                    <a:pt x="6174740" y="713740"/>
                    <a:pt x="6320790" y="803910"/>
                    <a:pt x="6423660" y="877570"/>
                  </a:cubicBezTo>
                  <a:cubicBezTo>
                    <a:pt x="6496050" y="930910"/>
                    <a:pt x="6554470" y="970280"/>
                    <a:pt x="6601460" y="1028700"/>
                  </a:cubicBezTo>
                  <a:cubicBezTo>
                    <a:pt x="6647180" y="1085850"/>
                    <a:pt x="6682740" y="1162050"/>
                    <a:pt x="6704330" y="1224280"/>
                  </a:cubicBezTo>
                  <a:cubicBezTo>
                    <a:pt x="6722110" y="1275080"/>
                    <a:pt x="6732270" y="1334770"/>
                    <a:pt x="6733540" y="1370330"/>
                  </a:cubicBezTo>
                  <a:cubicBezTo>
                    <a:pt x="6734810" y="1390650"/>
                    <a:pt x="6731000" y="1403350"/>
                    <a:pt x="6727190" y="1418590"/>
                  </a:cubicBezTo>
                  <a:cubicBezTo>
                    <a:pt x="6723380" y="1433830"/>
                    <a:pt x="6720840" y="1447800"/>
                    <a:pt x="6710680" y="1464310"/>
                  </a:cubicBezTo>
                  <a:cubicBezTo>
                    <a:pt x="6696710" y="1487170"/>
                    <a:pt x="6667500" y="1520190"/>
                    <a:pt x="6647180" y="1536700"/>
                  </a:cubicBezTo>
                  <a:cubicBezTo>
                    <a:pt x="6631940" y="1548130"/>
                    <a:pt x="6621780" y="1554480"/>
                    <a:pt x="6604000" y="1559560"/>
                  </a:cubicBezTo>
                  <a:cubicBezTo>
                    <a:pt x="6578600" y="1567180"/>
                    <a:pt x="6539230" y="1574800"/>
                    <a:pt x="6507480" y="1570990"/>
                  </a:cubicBezTo>
                  <a:cubicBezTo>
                    <a:pt x="6477000" y="1568450"/>
                    <a:pt x="6440170" y="1550670"/>
                    <a:pt x="6417310" y="1537970"/>
                  </a:cubicBezTo>
                  <a:cubicBezTo>
                    <a:pt x="6400800" y="1527810"/>
                    <a:pt x="6391910" y="1520190"/>
                    <a:pt x="6380480" y="1504950"/>
                  </a:cubicBezTo>
                  <a:cubicBezTo>
                    <a:pt x="6363970" y="1484630"/>
                    <a:pt x="6336030" y="1419860"/>
                    <a:pt x="6336030" y="14198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DAGfkTFwt1k</dc:identifier>
  <dcterms:modified xsi:type="dcterms:W3CDTF">2011-08-01T06:04:30Z</dcterms:modified>
  <cp:revision>1</cp:revision>
  <dc:title>ARTS &amp; CULTURE Presentation AFP</dc:title>
</cp:coreProperties>
</file>